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3"/>
    <p:sldId id="272" r:id="rId4"/>
    <p:sldId id="271" r:id="rId5"/>
    <p:sldId id="270" r:id="rId6"/>
    <p:sldId id="261" r:id="rId7"/>
    <p:sldId id="262" r:id="rId8"/>
    <p:sldId id="265" r:id="rId9"/>
    <p:sldId id="269" r:id="rId10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8" userDrawn="1">
          <p15:clr>
            <a:srgbClr val="A4A3A4"/>
          </p15:clr>
        </p15:guide>
        <p15:guide id="2" pos="391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D8FF"/>
    <a:srgbClr val="FADBDF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238"/>
        <p:guide pos="391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gs" Target="tags/tag12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9" Type="http://schemas.openxmlformats.org/officeDocument/2006/relationships/image" Target="../media/image35.wmf"/><Relationship Id="rId8" Type="http://schemas.openxmlformats.org/officeDocument/2006/relationships/image" Target="../media/image34.wmf"/><Relationship Id="rId7" Type="http://schemas.openxmlformats.org/officeDocument/2006/relationships/image" Target="../media/image32.wmf"/><Relationship Id="rId6" Type="http://schemas.openxmlformats.org/officeDocument/2006/relationships/image" Target="../media/image27.wmf"/><Relationship Id="rId5" Type="http://schemas.openxmlformats.org/officeDocument/2006/relationships/image" Target="../media/image26.wmf"/><Relationship Id="rId4" Type="http://schemas.openxmlformats.org/officeDocument/2006/relationships/image" Target="../media/image25.wmf"/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4" Type="http://schemas.openxmlformats.org/officeDocument/2006/relationships/image" Target="../media/image44.wmf"/><Relationship Id="rId13" Type="http://schemas.openxmlformats.org/officeDocument/2006/relationships/image" Target="../media/image42.wmf"/><Relationship Id="rId12" Type="http://schemas.openxmlformats.org/officeDocument/2006/relationships/image" Target="../media/image40.wmf"/><Relationship Id="rId11" Type="http://schemas.openxmlformats.org/officeDocument/2006/relationships/image" Target="../media/image39.wmf"/><Relationship Id="rId10" Type="http://schemas.openxmlformats.org/officeDocument/2006/relationships/image" Target="../media/image38.wmf"/><Relationship Id="rId1" Type="http://schemas.openxmlformats.org/officeDocument/2006/relationships/image" Target="../media/image22.wmf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19" Type="http://schemas.openxmlformats.org/officeDocument/2006/relationships/image" Target="../media/image19.png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6" Type="http://schemas.openxmlformats.org/officeDocument/2006/relationships/vmlDrawing" Target="../drawings/vmlDrawing1.vml"/><Relationship Id="rId75" Type="http://schemas.openxmlformats.org/officeDocument/2006/relationships/slideLayout" Target="../slideLayouts/slideLayout2.xml"/><Relationship Id="rId74" Type="http://schemas.openxmlformats.org/officeDocument/2006/relationships/tags" Target="../tags/tag95.xml"/><Relationship Id="rId73" Type="http://schemas.openxmlformats.org/officeDocument/2006/relationships/image" Target="../media/image46.png"/><Relationship Id="rId72" Type="http://schemas.openxmlformats.org/officeDocument/2006/relationships/image" Target="../media/image45.png"/><Relationship Id="rId71" Type="http://schemas.openxmlformats.org/officeDocument/2006/relationships/tags" Target="../tags/tag94.xml"/><Relationship Id="rId70" Type="http://schemas.openxmlformats.org/officeDocument/2006/relationships/image" Target="../media/image44.wmf"/><Relationship Id="rId7" Type="http://schemas.openxmlformats.org/officeDocument/2006/relationships/tags" Target="../tags/tag67.xml"/><Relationship Id="rId69" Type="http://schemas.openxmlformats.org/officeDocument/2006/relationships/oleObject" Target="../embeddings/oleObject14.bin"/><Relationship Id="rId68" Type="http://schemas.openxmlformats.org/officeDocument/2006/relationships/image" Target="../media/image43.png"/><Relationship Id="rId67" Type="http://schemas.openxmlformats.org/officeDocument/2006/relationships/tags" Target="../tags/tag93.xml"/><Relationship Id="rId66" Type="http://schemas.openxmlformats.org/officeDocument/2006/relationships/tags" Target="../tags/tag92.xml"/><Relationship Id="rId65" Type="http://schemas.openxmlformats.org/officeDocument/2006/relationships/tags" Target="../tags/tag91.xml"/><Relationship Id="rId64" Type="http://schemas.openxmlformats.org/officeDocument/2006/relationships/image" Target="../media/image42.wmf"/><Relationship Id="rId63" Type="http://schemas.openxmlformats.org/officeDocument/2006/relationships/oleObject" Target="../embeddings/oleObject13.bin"/><Relationship Id="rId62" Type="http://schemas.openxmlformats.org/officeDocument/2006/relationships/image" Target="../media/image41.png"/><Relationship Id="rId61" Type="http://schemas.openxmlformats.org/officeDocument/2006/relationships/tags" Target="../tags/tag90.xml"/><Relationship Id="rId60" Type="http://schemas.openxmlformats.org/officeDocument/2006/relationships/tags" Target="../tags/tag89.xml"/><Relationship Id="rId6" Type="http://schemas.openxmlformats.org/officeDocument/2006/relationships/tags" Target="../tags/tag66.xml"/><Relationship Id="rId59" Type="http://schemas.openxmlformats.org/officeDocument/2006/relationships/tags" Target="../tags/tag88.xml"/><Relationship Id="rId58" Type="http://schemas.openxmlformats.org/officeDocument/2006/relationships/image" Target="../media/image40.wmf"/><Relationship Id="rId57" Type="http://schemas.openxmlformats.org/officeDocument/2006/relationships/oleObject" Target="../embeddings/oleObject12.bin"/><Relationship Id="rId56" Type="http://schemas.openxmlformats.org/officeDocument/2006/relationships/tags" Target="../tags/tag87.xml"/><Relationship Id="rId55" Type="http://schemas.openxmlformats.org/officeDocument/2006/relationships/tags" Target="../tags/tag86.xml"/><Relationship Id="rId54" Type="http://schemas.openxmlformats.org/officeDocument/2006/relationships/tags" Target="../tags/tag85.xml"/><Relationship Id="rId53" Type="http://schemas.openxmlformats.org/officeDocument/2006/relationships/tags" Target="../tags/tag84.xml"/><Relationship Id="rId52" Type="http://schemas.openxmlformats.org/officeDocument/2006/relationships/image" Target="../media/image39.wmf"/><Relationship Id="rId51" Type="http://schemas.openxmlformats.org/officeDocument/2006/relationships/oleObject" Target="../embeddings/oleObject11.bin"/><Relationship Id="rId50" Type="http://schemas.openxmlformats.org/officeDocument/2006/relationships/image" Target="../media/image38.wmf"/><Relationship Id="rId5" Type="http://schemas.openxmlformats.org/officeDocument/2006/relationships/tags" Target="../tags/tag65.xml"/><Relationship Id="rId49" Type="http://schemas.openxmlformats.org/officeDocument/2006/relationships/oleObject" Target="../embeddings/oleObject10.bin"/><Relationship Id="rId48" Type="http://schemas.openxmlformats.org/officeDocument/2006/relationships/tags" Target="../tags/tag83.xml"/><Relationship Id="rId47" Type="http://schemas.openxmlformats.org/officeDocument/2006/relationships/tags" Target="../tags/tag82.xml"/><Relationship Id="rId46" Type="http://schemas.openxmlformats.org/officeDocument/2006/relationships/image" Target="../media/image37.png"/><Relationship Id="rId45" Type="http://schemas.openxmlformats.org/officeDocument/2006/relationships/tags" Target="../tags/tag81.xml"/><Relationship Id="rId44" Type="http://schemas.openxmlformats.org/officeDocument/2006/relationships/tags" Target="../tags/tag80.xml"/><Relationship Id="rId43" Type="http://schemas.openxmlformats.org/officeDocument/2006/relationships/image" Target="../media/image36.png"/><Relationship Id="rId42" Type="http://schemas.openxmlformats.org/officeDocument/2006/relationships/image" Target="../media/image35.wmf"/><Relationship Id="rId41" Type="http://schemas.openxmlformats.org/officeDocument/2006/relationships/oleObject" Target="../embeddings/oleObject9.bin"/><Relationship Id="rId40" Type="http://schemas.openxmlformats.org/officeDocument/2006/relationships/image" Target="../media/image34.wmf"/><Relationship Id="rId4" Type="http://schemas.openxmlformats.org/officeDocument/2006/relationships/image" Target="../media/image21.png"/><Relationship Id="rId39" Type="http://schemas.openxmlformats.org/officeDocument/2006/relationships/oleObject" Target="../embeddings/oleObject8.bin"/><Relationship Id="rId38" Type="http://schemas.openxmlformats.org/officeDocument/2006/relationships/image" Target="../media/image33.png"/><Relationship Id="rId37" Type="http://schemas.openxmlformats.org/officeDocument/2006/relationships/image" Target="../media/image32.wmf"/><Relationship Id="rId36" Type="http://schemas.openxmlformats.org/officeDocument/2006/relationships/oleObject" Target="../embeddings/oleObject7.bin"/><Relationship Id="rId35" Type="http://schemas.openxmlformats.org/officeDocument/2006/relationships/tags" Target="../tags/tag79.xml"/><Relationship Id="rId34" Type="http://schemas.openxmlformats.org/officeDocument/2006/relationships/image" Target="../media/image31.png"/><Relationship Id="rId33" Type="http://schemas.openxmlformats.org/officeDocument/2006/relationships/image" Target="../media/image30.png"/><Relationship Id="rId32" Type="http://schemas.openxmlformats.org/officeDocument/2006/relationships/image" Target="../media/image29.png"/><Relationship Id="rId31" Type="http://schemas.openxmlformats.org/officeDocument/2006/relationships/image" Target="../media/image28.png"/><Relationship Id="rId30" Type="http://schemas.openxmlformats.org/officeDocument/2006/relationships/image" Target="../media/image27.wmf"/><Relationship Id="rId3" Type="http://schemas.openxmlformats.org/officeDocument/2006/relationships/tags" Target="../tags/tag64.xml"/><Relationship Id="rId29" Type="http://schemas.openxmlformats.org/officeDocument/2006/relationships/oleObject" Target="../embeddings/oleObject6.bin"/><Relationship Id="rId28" Type="http://schemas.openxmlformats.org/officeDocument/2006/relationships/image" Target="../media/image26.wmf"/><Relationship Id="rId27" Type="http://schemas.openxmlformats.org/officeDocument/2006/relationships/oleObject" Target="../embeddings/oleObject5.bin"/><Relationship Id="rId26" Type="http://schemas.openxmlformats.org/officeDocument/2006/relationships/tags" Target="../tags/tag78.xml"/><Relationship Id="rId25" Type="http://schemas.openxmlformats.org/officeDocument/2006/relationships/image" Target="../media/image25.wmf"/><Relationship Id="rId24" Type="http://schemas.openxmlformats.org/officeDocument/2006/relationships/oleObject" Target="../embeddings/oleObject4.bin"/><Relationship Id="rId23" Type="http://schemas.openxmlformats.org/officeDocument/2006/relationships/tags" Target="../tags/tag77.xml"/><Relationship Id="rId22" Type="http://schemas.openxmlformats.org/officeDocument/2006/relationships/image" Target="../media/image24.wmf"/><Relationship Id="rId21" Type="http://schemas.openxmlformats.org/officeDocument/2006/relationships/oleObject" Target="../embeddings/oleObject3.bin"/><Relationship Id="rId20" Type="http://schemas.openxmlformats.org/officeDocument/2006/relationships/image" Target="../media/image23.wmf"/><Relationship Id="rId2" Type="http://schemas.openxmlformats.org/officeDocument/2006/relationships/tags" Target="../tags/tag63.xml"/><Relationship Id="rId19" Type="http://schemas.openxmlformats.org/officeDocument/2006/relationships/oleObject" Target="../embeddings/oleObject2.bin"/><Relationship Id="rId18" Type="http://schemas.openxmlformats.org/officeDocument/2006/relationships/tags" Target="../tags/tag76.xml"/><Relationship Id="rId17" Type="http://schemas.openxmlformats.org/officeDocument/2006/relationships/tags" Target="../tags/tag75.xml"/><Relationship Id="rId16" Type="http://schemas.openxmlformats.org/officeDocument/2006/relationships/tags" Target="../tags/tag74.xml"/><Relationship Id="rId15" Type="http://schemas.openxmlformats.org/officeDocument/2006/relationships/tags" Target="../tags/tag73.xml"/><Relationship Id="rId14" Type="http://schemas.openxmlformats.org/officeDocument/2006/relationships/tags" Target="../tags/tag72.xml"/><Relationship Id="rId13" Type="http://schemas.openxmlformats.org/officeDocument/2006/relationships/tags" Target="../tags/tag71.xml"/><Relationship Id="rId12" Type="http://schemas.openxmlformats.org/officeDocument/2006/relationships/tags" Target="../tags/tag70.xml"/><Relationship Id="rId11" Type="http://schemas.openxmlformats.org/officeDocument/2006/relationships/image" Target="../media/image22.wmf"/><Relationship Id="rId10" Type="http://schemas.openxmlformats.org/officeDocument/2006/relationships/oleObject" Target="../embeddings/oleObject1.bin"/><Relationship Id="rId1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6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104.xml"/><Relationship Id="rId7" Type="http://schemas.openxmlformats.org/officeDocument/2006/relationships/tags" Target="../tags/tag103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tags" Target="../tags/tag97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57.png"/><Relationship Id="rId7" Type="http://schemas.openxmlformats.org/officeDocument/2006/relationships/image" Target="../media/image56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55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.png"/><Relationship Id="rId8" Type="http://schemas.openxmlformats.org/officeDocument/2006/relationships/image" Target="../media/image61.png"/><Relationship Id="rId7" Type="http://schemas.openxmlformats.org/officeDocument/2006/relationships/image" Target="../media/image60.png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10.xml"/><Relationship Id="rId8" Type="http://schemas.openxmlformats.org/officeDocument/2006/relationships/tags" Target="../tags/tag109.xml"/><Relationship Id="rId7" Type="http://schemas.openxmlformats.org/officeDocument/2006/relationships/tags" Target="../tags/tag108.xml"/><Relationship Id="rId6" Type="http://schemas.openxmlformats.org/officeDocument/2006/relationships/image" Target="../media/image19.png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3" Type="http://schemas.openxmlformats.org/officeDocument/2006/relationships/tags" Target="../tags/tag105.xml"/><Relationship Id="rId26" Type="http://schemas.openxmlformats.org/officeDocument/2006/relationships/slideLayout" Target="../slideLayouts/slideLayout7.xml"/><Relationship Id="rId25" Type="http://schemas.openxmlformats.org/officeDocument/2006/relationships/image" Target="../media/image69.png"/><Relationship Id="rId24" Type="http://schemas.openxmlformats.org/officeDocument/2006/relationships/image" Target="../media/image68.png"/><Relationship Id="rId23" Type="http://schemas.openxmlformats.org/officeDocument/2006/relationships/image" Target="../media/image43.png"/><Relationship Id="rId22" Type="http://schemas.openxmlformats.org/officeDocument/2006/relationships/tags" Target="../tags/tag120.xml"/><Relationship Id="rId21" Type="http://schemas.openxmlformats.org/officeDocument/2006/relationships/tags" Target="../tags/tag119.xml"/><Relationship Id="rId20" Type="http://schemas.openxmlformats.org/officeDocument/2006/relationships/tags" Target="../tags/tag118.xml"/><Relationship Id="rId2" Type="http://schemas.openxmlformats.org/officeDocument/2006/relationships/image" Target="../media/image64.png"/><Relationship Id="rId19" Type="http://schemas.openxmlformats.org/officeDocument/2006/relationships/tags" Target="../tags/tag117.xml"/><Relationship Id="rId18" Type="http://schemas.openxmlformats.org/officeDocument/2006/relationships/tags" Target="../tags/tag116.xml"/><Relationship Id="rId17" Type="http://schemas.openxmlformats.org/officeDocument/2006/relationships/tags" Target="../tags/tag115.xml"/><Relationship Id="rId16" Type="http://schemas.openxmlformats.org/officeDocument/2006/relationships/tags" Target="../tags/tag114.xml"/><Relationship Id="rId15" Type="http://schemas.openxmlformats.org/officeDocument/2006/relationships/image" Target="../media/image67.png"/><Relationship Id="rId14" Type="http://schemas.openxmlformats.org/officeDocument/2006/relationships/tags" Target="../tags/tag113.xml"/><Relationship Id="rId13" Type="http://schemas.openxmlformats.org/officeDocument/2006/relationships/image" Target="../media/image66.png"/><Relationship Id="rId12" Type="http://schemas.openxmlformats.org/officeDocument/2006/relationships/tags" Target="../tags/tag112.xml"/><Relationship Id="rId11" Type="http://schemas.openxmlformats.org/officeDocument/2006/relationships/tags" Target="../tags/tag111.xml"/><Relationship Id="rId10" Type="http://schemas.openxmlformats.org/officeDocument/2006/relationships/image" Target="../media/image65.png"/><Relationship Id="rId1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" name="图片 19" descr="前相机2.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1330" y="684530"/>
            <a:ext cx="3711575" cy="970280"/>
          </a:xfrm>
          <a:prstGeom prst="rect">
            <a:avLst/>
          </a:prstGeom>
        </p:spPr>
      </p:pic>
      <p:pic>
        <p:nvPicPr>
          <p:cNvPr id="21" name="图片 20" descr="后相机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330" y="2212340"/>
            <a:ext cx="3711575" cy="970280"/>
          </a:xfrm>
          <a:prstGeom prst="rect">
            <a:avLst/>
          </a:prstGeom>
        </p:spPr>
      </p:pic>
      <p:pic>
        <p:nvPicPr>
          <p:cNvPr id="22" name="图片 21" descr="左相机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425" y="3692525"/>
            <a:ext cx="3711575" cy="970280"/>
          </a:xfrm>
          <a:prstGeom prst="rect">
            <a:avLst/>
          </a:prstGeom>
        </p:spPr>
      </p:pic>
      <p:pic>
        <p:nvPicPr>
          <p:cNvPr id="23" name="图片 22" descr="右相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330" y="5336540"/>
            <a:ext cx="3711575" cy="97028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472180" y="4533265"/>
            <a:ext cx="273050" cy="31496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·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467100" y="4740910"/>
            <a:ext cx="273050" cy="31496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·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470910" y="4634230"/>
            <a:ext cx="273050" cy="31496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·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2900" y="222885"/>
            <a:ext cx="1448435" cy="48450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2900" y="1747520"/>
            <a:ext cx="1496060" cy="48450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2100" y="3231515"/>
            <a:ext cx="1546860" cy="48450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2100" y="4864735"/>
            <a:ext cx="1536700" cy="484505"/>
          </a:xfrm>
          <a:prstGeom prst="rect">
            <a:avLst/>
          </a:prstGeom>
        </p:spPr>
      </p:pic>
      <p:sp>
        <p:nvSpPr>
          <p:cNvPr id="29" name="流程图: 可选过程 28"/>
          <p:cNvSpPr/>
          <p:nvPr/>
        </p:nvSpPr>
        <p:spPr>
          <a:xfrm>
            <a:off x="1541145" y="111760"/>
            <a:ext cx="4148455" cy="6511925"/>
          </a:xfrm>
          <a:prstGeom prst="flowChartAlternateProcess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6155" y="2164715"/>
            <a:ext cx="572400" cy="3630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06155" y="2527935"/>
            <a:ext cx="571500" cy="419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5520" y="2947035"/>
            <a:ext cx="572400" cy="43222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8554085" y="2112645"/>
            <a:ext cx="686435" cy="1346200"/>
          </a:xfrm>
          <a:prstGeom prst="roundRect">
            <a:avLst/>
          </a:prstGeom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右箭头 6"/>
          <p:cNvSpPr/>
          <p:nvPr/>
        </p:nvSpPr>
        <p:spPr>
          <a:xfrm rot="16200000">
            <a:off x="9337675" y="2602865"/>
            <a:ext cx="354330" cy="333375"/>
          </a:xfrm>
          <a:prstGeom prst="bentArrow">
            <a:avLst>
              <a:gd name="adj1" fmla="val 28160"/>
              <a:gd name="adj2" fmla="val 25000"/>
              <a:gd name="adj3" fmla="val 31178"/>
              <a:gd name="adj4" fmla="val 48852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4570" y="3721100"/>
            <a:ext cx="571500" cy="4667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24570" y="4187825"/>
            <a:ext cx="572135" cy="5721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24570" y="4759960"/>
            <a:ext cx="571500" cy="523875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8566785" y="3658870"/>
            <a:ext cx="686435" cy="1677670"/>
          </a:xfrm>
          <a:prstGeom prst="roundRect">
            <a:avLst/>
          </a:prstGeom>
          <a:ln w="317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 rot="5400000">
            <a:off x="9274175" y="4372610"/>
            <a:ext cx="482600" cy="210820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9875520" y="2101215"/>
            <a:ext cx="1090930" cy="1474470"/>
            <a:chOff x="10144" y="4748"/>
            <a:chExt cx="1718" cy="2322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234" y="4826"/>
              <a:ext cx="901" cy="755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234" y="5581"/>
              <a:ext cx="901" cy="73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234" y="6301"/>
              <a:ext cx="901" cy="689"/>
            </a:xfrm>
            <a:prstGeom prst="rect">
              <a:avLst/>
            </a:prstGeom>
          </p:spPr>
        </p:pic>
        <p:sp>
          <p:nvSpPr>
            <p:cNvPr id="17" name="圆角矩形 16"/>
            <p:cNvSpPr/>
            <p:nvPr/>
          </p:nvSpPr>
          <p:spPr>
            <a:xfrm>
              <a:off x="10144" y="4748"/>
              <a:ext cx="1081" cy="2323"/>
            </a:xfrm>
            <a:prstGeom prst="roundRect">
              <a:avLst/>
            </a:prstGeom>
            <a:ln w="317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圆角右箭头 17"/>
            <p:cNvSpPr/>
            <p:nvPr/>
          </p:nvSpPr>
          <p:spPr>
            <a:xfrm rot="10800000">
              <a:off x="11350" y="5676"/>
              <a:ext cx="513" cy="540"/>
            </a:xfrm>
            <a:prstGeom prst="bentArrow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875520" y="3937635"/>
            <a:ext cx="1040765" cy="1346200"/>
            <a:chOff x="15556" y="5992"/>
            <a:chExt cx="1639" cy="2120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5642" y="6125"/>
              <a:ext cx="901" cy="733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5642" y="7432"/>
              <a:ext cx="901" cy="580"/>
            </a:xfrm>
            <a:prstGeom prst="rect">
              <a:avLst/>
            </a:prstGeom>
          </p:spPr>
        </p:pic>
        <p:sp>
          <p:nvSpPr>
            <p:cNvPr id="35" name="圆角矩形 34"/>
            <p:cNvSpPr/>
            <p:nvPr/>
          </p:nvSpPr>
          <p:spPr>
            <a:xfrm>
              <a:off x="15556" y="5992"/>
              <a:ext cx="1081" cy="2120"/>
            </a:xfrm>
            <a:prstGeom prst="roundRect">
              <a:avLst/>
            </a:prstGeom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圆角右箭头 35"/>
            <p:cNvSpPr/>
            <p:nvPr/>
          </p:nvSpPr>
          <p:spPr>
            <a:xfrm rot="10800000">
              <a:off x="16767" y="6125"/>
              <a:ext cx="428" cy="1788"/>
            </a:xfrm>
            <a:prstGeom prst="ben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6283325" y="1968500"/>
            <a:ext cx="1450975" cy="425450"/>
            <a:chOff x="13128" y="3658"/>
            <a:chExt cx="2285" cy="670"/>
          </a:xfrm>
        </p:grpSpPr>
        <p:sp>
          <p:nvSpPr>
            <p:cNvPr id="58" name="圆角矩形 57"/>
            <p:cNvSpPr/>
            <p:nvPr/>
          </p:nvSpPr>
          <p:spPr>
            <a:xfrm>
              <a:off x="13129" y="3658"/>
              <a:ext cx="2284" cy="67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13128" y="3723"/>
              <a:ext cx="2284" cy="531"/>
            </a:xfrm>
            <a:prstGeom prst="rect">
              <a:avLst/>
            </a:prstGeom>
          </p:spPr>
          <p:txBody>
            <a:bodyPr wrap="square">
              <a:sp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6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front_camera</a:t>
              </a:r>
              <a:endParaRPr lang="en-US" altLang="zh-CN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290945" y="2684780"/>
            <a:ext cx="1545590" cy="425450"/>
            <a:chOff x="12442" y="2845"/>
            <a:chExt cx="2434" cy="670"/>
          </a:xfrm>
        </p:grpSpPr>
        <p:sp>
          <p:nvSpPr>
            <p:cNvPr id="61" name="圆角矩形 60"/>
            <p:cNvSpPr/>
            <p:nvPr/>
          </p:nvSpPr>
          <p:spPr>
            <a:xfrm>
              <a:off x="12442" y="2845"/>
              <a:ext cx="2284" cy="67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12536" y="2910"/>
              <a:ext cx="2340" cy="531"/>
            </a:xfrm>
            <a:prstGeom prst="rect">
              <a:avLst/>
            </a:prstGeom>
          </p:spPr>
          <p:txBody>
            <a:bodyPr wrap="square">
              <a:sp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6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back_camera</a:t>
              </a:r>
              <a:endParaRPr lang="en-US" altLang="zh-CN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63" name="圆角矩形 62"/>
          <p:cNvSpPr/>
          <p:nvPr/>
        </p:nvSpPr>
        <p:spPr>
          <a:xfrm>
            <a:off x="6309360" y="3435985"/>
            <a:ext cx="1450340" cy="44513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圆角矩形 63"/>
          <p:cNvSpPr/>
          <p:nvPr/>
        </p:nvSpPr>
        <p:spPr>
          <a:xfrm>
            <a:off x="6333490" y="4232275"/>
            <a:ext cx="1450340" cy="42608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6350635" y="3490595"/>
            <a:ext cx="1687830" cy="35242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left_camera</a:t>
            </a:r>
            <a:endParaRPr lang="en-US" altLang="zh-CN" sz="16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6343015" y="4277360"/>
            <a:ext cx="1505585" cy="3371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right_camera</a:t>
            </a:r>
            <a:endParaRPr lang="en-US" altLang="zh-CN" sz="16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圆角矩形 3"/>
          <p:cNvSpPr/>
          <p:nvPr/>
        </p:nvSpPr>
        <p:spPr>
          <a:xfrm>
            <a:off x="2208530" y="1614805"/>
            <a:ext cx="7687945" cy="3676015"/>
          </a:xfrm>
          <a:prstGeom prst="roundRect">
            <a:avLst>
              <a:gd name="adj" fmla="val 7272"/>
            </a:avLst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8720" y="1774190"/>
            <a:ext cx="939165" cy="1437005"/>
          </a:xfrm>
          <a:prstGeom prst="rect">
            <a:avLst/>
          </a:prstGeom>
        </p:spPr>
      </p:pic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 rot="0">
            <a:off x="4996198" y="1885315"/>
            <a:ext cx="1544937" cy="1158240"/>
            <a:chOff x="7101" y="2715"/>
            <a:chExt cx="3141" cy="2445"/>
          </a:xfrm>
        </p:grpSpPr>
        <p:pic>
          <p:nvPicPr>
            <p:cNvPr id="16" name="图片 15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7110" y="2793"/>
              <a:ext cx="3132" cy="1851"/>
            </a:xfrm>
            <a:prstGeom prst="rect">
              <a:avLst/>
            </a:prstGeom>
          </p:spPr>
        </p:pic>
        <p:sp>
          <p:nvSpPr>
            <p:cNvPr id="18" name="圆角矩形 17"/>
            <p:cNvSpPr/>
            <p:nvPr>
              <p:custDataLst>
                <p:tags r:id="rId5"/>
              </p:custDataLst>
            </p:nvPr>
          </p:nvSpPr>
          <p:spPr>
            <a:xfrm>
              <a:off x="7647" y="4731"/>
              <a:ext cx="2245" cy="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/>
                <a:t>TrackerJPDA</a:t>
              </a:r>
              <a:endParaRPr lang="en-US" altLang="zh-CN" sz="1000"/>
            </a:p>
          </p:txBody>
        </p:sp>
        <p:sp>
          <p:nvSpPr>
            <p:cNvPr id="34" name="文本框 33"/>
            <p:cNvSpPr txBox="1"/>
            <p:nvPr>
              <p:custDataLst>
                <p:tags r:id="rId6"/>
              </p:custDataLst>
            </p:nvPr>
          </p:nvSpPr>
          <p:spPr>
            <a:xfrm>
              <a:off x="7101" y="2715"/>
              <a:ext cx="1140" cy="417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0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+0.5</a:t>
              </a:r>
              <a:endParaRPr lang="en-US" altLang="zh-CN" sz="10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7"/>
              </p:custDataLst>
            </p:nvPr>
          </p:nvSpPr>
          <p:spPr>
            <a:xfrm>
              <a:off x="9074" y="2715"/>
              <a:ext cx="989" cy="417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0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+0.7</a:t>
              </a:r>
              <a:endParaRPr lang="en-US" altLang="zh-CN" sz="10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8"/>
              </p:custDataLst>
            </p:nvPr>
          </p:nvSpPr>
          <p:spPr>
            <a:xfrm>
              <a:off x="9227" y="4051"/>
              <a:ext cx="1015" cy="418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0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+1.3</a:t>
              </a:r>
              <a:endParaRPr lang="en-US" altLang="zh-CN" sz="10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9"/>
              </p:custDataLst>
            </p:nvPr>
          </p:nvSpPr>
          <p:spPr>
            <a:xfrm>
              <a:off x="7191" y="4081"/>
              <a:ext cx="1185" cy="418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0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+1.1</a:t>
              </a:r>
              <a:endParaRPr lang="en-US" altLang="zh-CN" sz="10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sp>
        <p:nvSpPr>
          <p:cNvPr id="44" name="右箭头 43"/>
          <p:cNvSpPr/>
          <p:nvPr/>
        </p:nvSpPr>
        <p:spPr>
          <a:xfrm>
            <a:off x="3458845" y="2402205"/>
            <a:ext cx="258445" cy="8255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46" name="对象 4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521710" y="2195830"/>
          <a:ext cx="156210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0" imgW="165100" imgH="228600" progId="Equation.KSEE3">
                  <p:embed/>
                </p:oleObj>
              </mc:Choice>
              <mc:Fallback>
                <p:oleObj name="" r:id="rId10" imgW="1651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521710" y="2195830"/>
                        <a:ext cx="156210" cy="212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圆角矩形 48"/>
          <p:cNvSpPr/>
          <p:nvPr>
            <p:custDataLst>
              <p:tags r:id="rId12"/>
            </p:custDataLst>
          </p:nvPr>
        </p:nvSpPr>
        <p:spPr>
          <a:xfrm>
            <a:off x="3816350" y="2004060"/>
            <a:ext cx="803910" cy="36639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51" name="文本框 50"/>
          <p:cNvSpPr txBox="1"/>
          <p:nvPr>
            <p:custDataLst>
              <p:tags r:id="rId13"/>
            </p:custDataLst>
          </p:nvPr>
        </p:nvSpPr>
        <p:spPr>
          <a:xfrm>
            <a:off x="3792220" y="2073275"/>
            <a:ext cx="8115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YOLO v4</a:t>
            </a:r>
            <a:endParaRPr lang="en-US" altLang="zh-CN" sz="1000" b="1"/>
          </a:p>
        </p:txBody>
      </p:sp>
      <p:sp>
        <p:nvSpPr>
          <p:cNvPr id="52" name="圆角矩形 51"/>
          <p:cNvSpPr/>
          <p:nvPr>
            <p:custDataLst>
              <p:tags r:id="rId14"/>
            </p:custDataLst>
          </p:nvPr>
        </p:nvSpPr>
        <p:spPr>
          <a:xfrm>
            <a:off x="3816350" y="2604135"/>
            <a:ext cx="803910" cy="36639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53" name="文本框 52"/>
          <p:cNvSpPr txBox="1"/>
          <p:nvPr>
            <p:custDataLst>
              <p:tags r:id="rId15"/>
            </p:custDataLst>
          </p:nvPr>
        </p:nvSpPr>
        <p:spPr>
          <a:xfrm>
            <a:off x="3779520" y="2673350"/>
            <a:ext cx="8775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pointPillars</a:t>
            </a:r>
            <a:endParaRPr lang="en-US" altLang="zh-CN" sz="1000" b="1"/>
          </a:p>
        </p:txBody>
      </p:sp>
      <p:sp>
        <p:nvSpPr>
          <p:cNvPr id="54" name="加号 53"/>
          <p:cNvSpPr/>
          <p:nvPr>
            <p:custDataLst>
              <p:tags r:id="rId16"/>
            </p:custDataLst>
          </p:nvPr>
        </p:nvSpPr>
        <p:spPr>
          <a:xfrm>
            <a:off x="4119245" y="2399030"/>
            <a:ext cx="196850" cy="200025"/>
          </a:xfrm>
          <a:prstGeom prst="mathPlus">
            <a:avLst/>
          </a:prstGeom>
          <a:ln w="635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右箭头 55"/>
          <p:cNvSpPr/>
          <p:nvPr>
            <p:custDataLst>
              <p:tags r:id="rId17"/>
            </p:custDataLst>
          </p:nvPr>
        </p:nvSpPr>
        <p:spPr>
          <a:xfrm>
            <a:off x="4737100" y="2402205"/>
            <a:ext cx="258445" cy="8255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圆角矩形 61"/>
          <p:cNvSpPr/>
          <p:nvPr/>
        </p:nvSpPr>
        <p:spPr>
          <a:xfrm>
            <a:off x="2329180" y="1722755"/>
            <a:ext cx="4260215" cy="153289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18"/>
            </p:custDataLst>
          </p:nvPr>
        </p:nvSpPr>
        <p:spPr>
          <a:xfrm>
            <a:off x="3632835" y="3028315"/>
            <a:ext cx="14839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Multi-Object Tracking</a:t>
            </a:r>
            <a:endParaRPr lang="en-US" altLang="zh-CN" sz="1000" b="1"/>
          </a:p>
        </p:txBody>
      </p:sp>
      <p:sp>
        <p:nvSpPr>
          <p:cNvPr id="67" name="圆角矩形 66"/>
          <p:cNvSpPr/>
          <p:nvPr/>
        </p:nvSpPr>
        <p:spPr>
          <a:xfrm>
            <a:off x="2329180" y="3627120"/>
            <a:ext cx="4260215" cy="153289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下箭头 69"/>
          <p:cNvSpPr/>
          <p:nvPr/>
        </p:nvSpPr>
        <p:spPr>
          <a:xfrm>
            <a:off x="4300220" y="3300095"/>
            <a:ext cx="71755" cy="25971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73" name="对象 7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79570" y="3395980"/>
          <a:ext cx="132080" cy="153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19" imgW="165100" imgH="228600" progId="Equation.KSEE3">
                  <p:embed/>
                </p:oleObj>
              </mc:Choice>
              <mc:Fallback>
                <p:oleObj name="" r:id="rId19" imgW="165100" imgH="2286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179570" y="3395980"/>
                        <a:ext cx="132080" cy="153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对象 7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389755" y="3359150"/>
          <a:ext cx="120015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r:id="rId21" imgW="127000" imgH="228600" progId="Equation.KSEE3">
                  <p:embed/>
                </p:oleObj>
              </mc:Choice>
              <mc:Fallback>
                <p:oleObj name="" r:id="rId21" imgW="127000" imgH="2286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389755" y="3359150"/>
                        <a:ext cx="120015" cy="212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" name="文本框 92"/>
          <p:cNvSpPr txBox="1"/>
          <p:nvPr/>
        </p:nvSpPr>
        <p:spPr>
          <a:xfrm>
            <a:off x="3638550" y="4916805"/>
            <a:ext cx="14839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Re-identification</a:t>
            </a:r>
            <a:endParaRPr lang="en-US" altLang="zh-CN" sz="1000" b="1"/>
          </a:p>
        </p:txBody>
      </p:sp>
      <p:graphicFrame>
        <p:nvGraphicFramePr>
          <p:cNvPr id="96" name="对象 95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23"/>
            </p:custDataLst>
          </p:nvPr>
        </p:nvGraphicFramePr>
        <p:xfrm>
          <a:off x="4728845" y="2023110"/>
          <a:ext cx="228600" cy="200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" r:id="rId24" imgW="241300" imgH="215900" progId="Equation.KSEE3">
                  <p:embed/>
                </p:oleObj>
              </mc:Choice>
              <mc:Fallback>
                <p:oleObj name="" r:id="rId24" imgW="241300" imgH="2159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728845" y="2023110"/>
                        <a:ext cx="228600" cy="2006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对象 96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26"/>
            </p:custDataLst>
          </p:nvPr>
        </p:nvGraphicFramePr>
        <p:xfrm>
          <a:off x="4733290" y="2729865"/>
          <a:ext cx="216535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" r:id="rId27" imgW="228600" imgH="228600" progId="Equation.KSEE3">
                  <p:embed/>
                </p:oleObj>
              </mc:Choice>
              <mc:Fallback>
                <p:oleObj name="" r:id="rId27" imgW="228600" imgH="228600" progId="Equation.KSEE3">
                  <p:embed/>
                  <p:pic>
                    <p:nvPicPr>
                      <p:cNvPr id="0" name="图片 1028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4733290" y="2729865"/>
                        <a:ext cx="216535" cy="212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对象 9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484245" y="4240530"/>
          <a:ext cx="144145" cy="189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" r:id="rId29" imgW="152400" imgH="203200" progId="Equation.KSEE3">
                  <p:embed/>
                </p:oleObj>
              </mc:Choice>
              <mc:Fallback>
                <p:oleObj name="" r:id="rId29" imgW="152400" imgH="203200" progId="Equation.KSEE3">
                  <p:embed/>
                  <p:pic>
                    <p:nvPicPr>
                      <p:cNvPr id="0" name="图片 1029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3484245" y="4240530"/>
                        <a:ext cx="144145" cy="189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6" name="图片 21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540000" y="3940810"/>
            <a:ext cx="285115" cy="259715"/>
          </a:xfrm>
          <a:prstGeom prst="rect">
            <a:avLst/>
          </a:prstGeom>
        </p:spPr>
      </p:pic>
      <p:pic>
        <p:nvPicPr>
          <p:cNvPr id="217" name="图片 21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540000" y="4218305"/>
            <a:ext cx="432435" cy="321945"/>
          </a:xfrm>
          <a:prstGeom prst="rect">
            <a:avLst/>
          </a:prstGeom>
        </p:spPr>
      </p:pic>
      <p:pic>
        <p:nvPicPr>
          <p:cNvPr id="218" name="图片 217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971800" y="4217035"/>
            <a:ext cx="320040" cy="321310"/>
          </a:xfrm>
          <a:prstGeom prst="rect">
            <a:avLst/>
          </a:prstGeom>
        </p:spPr>
      </p:pic>
      <p:pic>
        <p:nvPicPr>
          <p:cNvPr id="219" name="图片 218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825750" y="3941445"/>
            <a:ext cx="466725" cy="259715"/>
          </a:xfrm>
          <a:prstGeom prst="rect">
            <a:avLst/>
          </a:prstGeom>
        </p:spPr>
      </p:pic>
      <p:sp>
        <p:nvSpPr>
          <p:cNvPr id="242" name="圆角矩形 241"/>
          <p:cNvSpPr/>
          <p:nvPr/>
        </p:nvSpPr>
        <p:spPr>
          <a:xfrm>
            <a:off x="2458720" y="3873500"/>
            <a:ext cx="925195" cy="1141730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3" name="圆角矩形 242"/>
          <p:cNvSpPr/>
          <p:nvPr/>
        </p:nvSpPr>
        <p:spPr>
          <a:xfrm>
            <a:off x="2535555" y="4723765"/>
            <a:ext cx="796925" cy="19431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Re-ID Net</a:t>
            </a:r>
            <a:endParaRPr lang="en-US" altLang="zh-CN" sz="1000"/>
          </a:p>
        </p:txBody>
      </p:sp>
      <p:sp>
        <p:nvSpPr>
          <p:cNvPr id="244" name="加号 243"/>
          <p:cNvSpPr/>
          <p:nvPr>
            <p:custDataLst>
              <p:tags r:id="rId35"/>
            </p:custDataLst>
          </p:nvPr>
        </p:nvSpPr>
        <p:spPr>
          <a:xfrm>
            <a:off x="2825750" y="4575810"/>
            <a:ext cx="182245" cy="144780"/>
          </a:xfrm>
          <a:prstGeom prst="mathPlus">
            <a:avLst/>
          </a:prstGeom>
          <a:ln w="635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5" name="文本框 244"/>
          <p:cNvSpPr txBox="1"/>
          <p:nvPr/>
        </p:nvSpPr>
        <p:spPr>
          <a:xfrm>
            <a:off x="2333625" y="3668395"/>
            <a:ext cx="118173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/>
              <a:t>Feature Extraction</a:t>
            </a:r>
            <a:endParaRPr lang="en-US" altLang="zh-CN" sz="800" b="1"/>
          </a:p>
        </p:txBody>
      </p:sp>
      <p:grpSp>
        <p:nvGrpSpPr>
          <p:cNvPr id="313" name="组合 312"/>
          <p:cNvGrpSpPr/>
          <p:nvPr/>
        </p:nvGrpSpPr>
        <p:grpSpPr>
          <a:xfrm rot="0">
            <a:off x="3858260" y="4067175"/>
            <a:ext cx="269240" cy="247650"/>
            <a:chOff x="9386" y="4654"/>
            <a:chExt cx="1434" cy="890"/>
          </a:xfrm>
        </p:grpSpPr>
        <p:sp>
          <p:nvSpPr>
            <p:cNvPr id="314" name="矩形 313"/>
            <p:cNvSpPr/>
            <p:nvPr/>
          </p:nvSpPr>
          <p:spPr>
            <a:xfrm>
              <a:off x="9386" y="5065"/>
              <a:ext cx="120" cy="47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5" name="矩形 314"/>
            <p:cNvSpPr/>
            <p:nvPr/>
          </p:nvSpPr>
          <p:spPr>
            <a:xfrm>
              <a:off x="9523" y="4858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6" name="矩形 315"/>
            <p:cNvSpPr/>
            <p:nvPr/>
          </p:nvSpPr>
          <p:spPr>
            <a:xfrm>
              <a:off x="9655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7" name="矩形 316"/>
            <p:cNvSpPr/>
            <p:nvPr/>
          </p:nvSpPr>
          <p:spPr>
            <a:xfrm>
              <a:off x="9786" y="4793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8" name="矩形 317"/>
            <p:cNvSpPr/>
            <p:nvPr/>
          </p:nvSpPr>
          <p:spPr>
            <a:xfrm>
              <a:off x="9924" y="5259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9" name="矩形 318"/>
            <p:cNvSpPr/>
            <p:nvPr/>
          </p:nvSpPr>
          <p:spPr>
            <a:xfrm>
              <a:off x="10062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0" name="矩形 319"/>
            <p:cNvSpPr/>
            <p:nvPr/>
          </p:nvSpPr>
          <p:spPr>
            <a:xfrm>
              <a:off x="10200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1" name="矩形 320"/>
            <p:cNvSpPr/>
            <p:nvPr/>
          </p:nvSpPr>
          <p:spPr>
            <a:xfrm>
              <a:off x="10325" y="4654"/>
              <a:ext cx="120" cy="88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2" name="矩形 321"/>
            <p:cNvSpPr/>
            <p:nvPr/>
          </p:nvSpPr>
          <p:spPr>
            <a:xfrm>
              <a:off x="9386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3" name="矩形 322"/>
            <p:cNvSpPr/>
            <p:nvPr/>
          </p:nvSpPr>
          <p:spPr>
            <a:xfrm>
              <a:off x="10588" y="4976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4" name="矩形 323"/>
            <p:cNvSpPr/>
            <p:nvPr/>
          </p:nvSpPr>
          <p:spPr>
            <a:xfrm>
              <a:off x="10450" y="4859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5" name="矩形 324"/>
            <p:cNvSpPr/>
            <p:nvPr/>
          </p:nvSpPr>
          <p:spPr>
            <a:xfrm>
              <a:off x="10700" y="4793"/>
              <a:ext cx="120" cy="75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27" name="组合 326"/>
          <p:cNvGrpSpPr/>
          <p:nvPr/>
        </p:nvGrpSpPr>
        <p:grpSpPr>
          <a:xfrm rot="0">
            <a:off x="4322445" y="4058920"/>
            <a:ext cx="256540" cy="257175"/>
            <a:chOff x="9386" y="4654"/>
            <a:chExt cx="1434" cy="890"/>
          </a:xfrm>
        </p:grpSpPr>
        <p:sp>
          <p:nvSpPr>
            <p:cNvPr id="328" name="矩形 327"/>
            <p:cNvSpPr/>
            <p:nvPr/>
          </p:nvSpPr>
          <p:spPr>
            <a:xfrm>
              <a:off x="9386" y="5065"/>
              <a:ext cx="120" cy="47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9" name="矩形 328"/>
            <p:cNvSpPr/>
            <p:nvPr/>
          </p:nvSpPr>
          <p:spPr>
            <a:xfrm>
              <a:off x="9523" y="4858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0" name="矩形 329"/>
            <p:cNvSpPr/>
            <p:nvPr/>
          </p:nvSpPr>
          <p:spPr>
            <a:xfrm>
              <a:off x="9655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1" name="矩形 330"/>
            <p:cNvSpPr/>
            <p:nvPr/>
          </p:nvSpPr>
          <p:spPr>
            <a:xfrm>
              <a:off x="9786" y="4793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2" name="矩形 331"/>
            <p:cNvSpPr/>
            <p:nvPr/>
          </p:nvSpPr>
          <p:spPr>
            <a:xfrm>
              <a:off x="9924" y="5259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3" name="矩形 332"/>
            <p:cNvSpPr/>
            <p:nvPr/>
          </p:nvSpPr>
          <p:spPr>
            <a:xfrm>
              <a:off x="10062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4" name="矩形 333"/>
            <p:cNvSpPr/>
            <p:nvPr/>
          </p:nvSpPr>
          <p:spPr>
            <a:xfrm>
              <a:off x="10200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5" name="矩形 334"/>
            <p:cNvSpPr/>
            <p:nvPr/>
          </p:nvSpPr>
          <p:spPr>
            <a:xfrm>
              <a:off x="10325" y="4654"/>
              <a:ext cx="120" cy="88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6" name="矩形 335"/>
            <p:cNvSpPr/>
            <p:nvPr/>
          </p:nvSpPr>
          <p:spPr>
            <a:xfrm>
              <a:off x="9386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7" name="矩形 336"/>
            <p:cNvSpPr/>
            <p:nvPr/>
          </p:nvSpPr>
          <p:spPr>
            <a:xfrm>
              <a:off x="10588" y="4976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8" name="矩形 337"/>
            <p:cNvSpPr/>
            <p:nvPr/>
          </p:nvSpPr>
          <p:spPr>
            <a:xfrm>
              <a:off x="10450" y="4859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9" name="矩形 338"/>
            <p:cNvSpPr/>
            <p:nvPr/>
          </p:nvSpPr>
          <p:spPr>
            <a:xfrm>
              <a:off x="10700" y="4793"/>
              <a:ext cx="120" cy="75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40" name="组合 339"/>
          <p:cNvGrpSpPr/>
          <p:nvPr/>
        </p:nvGrpSpPr>
        <p:grpSpPr>
          <a:xfrm rot="0">
            <a:off x="3835400" y="4531360"/>
            <a:ext cx="272415" cy="227330"/>
            <a:chOff x="6590" y="5684"/>
            <a:chExt cx="1434" cy="992"/>
          </a:xfrm>
        </p:grpSpPr>
        <p:sp>
          <p:nvSpPr>
            <p:cNvPr id="341" name="矩形 340"/>
            <p:cNvSpPr/>
            <p:nvPr/>
          </p:nvSpPr>
          <p:spPr>
            <a:xfrm>
              <a:off x="6590" y="6392"/>
              <a:ext cx="120" cy="28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2" name="矩形 341"/>
            <p:cNvSpPr/>
            <p:nvPr/>
          </p:nvSpPr>
          <p:spPr>
            <a:xfrm>
              <a:off x="6727" y="5800"/>
              <a:ext cx="120" cy="8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3" name="矩形 342"/>
            <p:cNvSpPr/>
            <p:nvPr/>
          </p:nvSpPr>
          <p:spPr>
            <a:xfrm>
              <a:off x="6859" y="6501"/>
              <a:ext cx="120" cy="1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4" name="矩形 343"/>
            <p:cNvSpPr/>
            <p:nvPr/>
          </p:nvSpPr>
          <p:spPr>
            <a:xfrm>
              <a:off x="6990" y="5925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5" name="矩形 344"/>
            <p:cNvSpPr/>
            <p:nvPr/>
          </p:nvSpPr>
          <p:spPr>
            <a:xfrm>
              <a:off x="7128" y="6276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6" name="矩形 345"/>
            <p:cNvSpPr/>
            <p:nvPr/>
          </p:nvSpPr>
          <p:spPr>
            <a:xfrm>
              <a:off x="7266" y="5924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7" name="矩形 346"/>
            <p:cNvSpPr/>
            <p:nvPr/>
          </p:nvSpPr>
          <p:spPr>
            <a:xfrm>
              <a:off x="7391" y="6392"/>
              <a:ext cx="133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8" name="矩形 347"/>
            <p:cNvSpPr/>
            <p:nvPr/>
          </p:nvSpPr>
          <p:spPr>
            <a:xfrm>
              <a:off x="7529" y="6108"/>
              <a:ext cx="120" cy="56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9" name="矩形 348"/>
            <p:cNvSpPr/>
            <p:nvPr/>
          </p:nvSpPr>
          <p:spPr>
            <a:xfrm>
              <a:off x="6590" y="6502"/>
              <a:ext cx="120" cy="17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0" name="矩形 349"/>
            <p:cNvSpPr/>
            <p:nvPr/>
          </p:nvSpPr>
          <p:spPr>
            <a:xfrm>
              <a:off x="7792" y="5801"/>
              <a:ext cx="120" cy="8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1" name="矩形 350"/>
            <p:cNvSpPr/>
            <p:nvPr/>
          </p:nvSpPr>
          <p:spPr>
            <a:xfrm>
              <a:off x="7654" y="5684"/>
              <a:ext cx="120" cy="99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2" name="矩形 351"/>
            <p:cNvSpPr/>
            <p:nvPr/>
          </p:nvSpPr>
          <p:spPr>
            <a:xfrm>
              <a:off x="7904" y="6032"/>
              <a:ext cx="120" cy="6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53" name="组合 352"/>
          <p:cNvGrpSpPr/>
          <p:nvPr/>
        </p:nvGrpSpPr>
        <p:grpSpPr>
          <a:xfrm rot="0">
            <a:off x="4317365" y="4531360"/>
            <a:ext cx="266700" cy="226695"/>
            <a:chOff x="6692" y="7584"/>
            <a:chExt cx="1434" cy="891"/>
          </a:xfrm>
        </p:grpSpPr>
        <p:sp>
          <p:nvSpPr>
            <p:cNvPr id="354" name="矩形 353"/>
            <p:cNvSpPr/>
            <p:nvPr/>
          </p:nvSpPr>
          <p:spPr>
            <a:xfrm>
              <a:off x="6692" y="8076"/>
              <a:ext cx="120" cy="39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5" name="矩形 354"/>
            <p:cNvSpPr/>
            <p:nvPr/>
          </p:nvSpPr>
          <p:spPr>
            <a:xfrm>
              <a:off x="6813" y="7906"/>
              <a:ext cx="136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6" name="矩形 355"/>
            <p:cNvSpPr/>
            <p:nvPr/>
          </p:nvSpPr>
          <p:spPr>
            <a:xfrm>
              <a:off x="6961" y="7988"/>
              <a:ext cx="120" cy="48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7" name="矩形 356"/>
            <p:cNvSpPr/>
            <p:nvPr/>
          </p:nvSpPr>
          <p:spPr>
            <a:xfrm>
              <a:off x="7092" y="7790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8" name="矩形 357"/>
            <p:cNvSpPr/>
            <p:nvPr/>
          </p:nvSpPr>
          <p:spPr>
            <a:xfrm>
              <a:off x="7230" y="7584"/>
              <a:ext cx="120" cy="89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9" name="矩形 358"/>
            <p:cNvSpPr/>
            <p:nvPr/>
          </p:nvSpPr>
          <p:spPr>
            <a:xfrm>
              <a:off x="7350" y="7723"/>
              <a:ext cx="138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0" name="矩形 359"/>
            <p:cNvSpPr/>
            <p:nvPr/>
          </p:nvSpPr>
          <p:spPr>
            <a:xfrm>
              <a:off x="7506" y="7988"/>
              <a:ext cx="120" cy="48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1" name="矩形 360"/>
            <p:cNvSpPr/>
            <p:nvPr/>
          </p:nvSpPr>
          <p:spPr>
            <a:xfrm>
              <a:off x="7631" y="8190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2" name="矩形 361"/>
            <p:cNvSpPr/>
            <p:nvPr/>
          </p:nvSpPr>
          <p:spPr>
            <a:xfrm>
              <a:off x="6692" y="8190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3" name="矩形 362"/>
            <p:cNvSpPr/>
            <p:nvPr/>
          </p:nvSpPr>
          <p:spPr>
            <a:xfrm>
              <a:off x="7894" y="7907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4" name="矩形 363"/>
            <p:cNvSpPr/>
            <p:nvPr/>
          </p:nvSpPr>
          <p:spPr>
            <a:xfrm>
              <a:off x="7756" y="7724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5" name="矩形 364"/>
            <p:cNvSpPr/>
            <p:nvPr/>
          </p:nvSpPr>
          <p:spPr>
            <a:xfrm>
              <a:off x="8006" y="7584"/>
              <a:ext cx="120" cy="89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aphicFrame>
        <p:nvGraphicFramePr>
          <p:cNvPr id="367" name="对象 36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712335" y="4244340"/>
          <a:ext cx="312420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" r:id="rId36" imgW="330200" imgH="228600" progId="Equation.KSEE3">
                  <p:embed/>
                </p:oleObj>
              </mc:Choice>
              <mc:Fallback>
                <p:oleObj name="" r:id="rId36" imgW="330200" imgH="228600" progId="Equation.KSEE3">
                  <p:embed/>
                  <p:pic>
                    <p:nvPicPr>
                      <p:cNvPr id="0" name="图片 1030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4712335" y="4244340"/>
                        <a:ext cx="312420" cy="212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" name="右箭头 367"/>
          <p:cNvSpPr/>
          <p:nvPr/>
        </p:nvSpPr>
        <p:spPr>
          <a:xfrm>
            <a:off x="3453765" y="4438015"/>
            <a:ext cx="258445" cy="9334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9" name="右箭头 368"/>
          <p:cNvSpPr/>
          <p:nvPr/>
        </p:nvSpPr>
        <p:spPr>
          <a:xfrm>
            <a:off x="4766310" y="4438015"/>
            <a:ext cx="258445" cy="9334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1" name="文本框 370"/>
          <p:cNvSpPr txBox="1"/>
          <p:nvPr/>
        </p:nvSpPr>
        <p:spPr>
          <a:xfrm>
            <a:off x="3646805" y="3726180"/>
            <a:ext cx="134874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 b="1"/>
              <a:t>Calculating Similarity</a:t>
            </a:r>
            <a:endParaRPr lang="en-US" altLang="zh-CN" sz="800" b="1"/>
          </a:p>
        </p:txBody>
      </p:sp>
      <p:sp>
        <p:nvSpPr>
          <p:cNvPr id="372" name="圆角矩形 371"/>
          <p:cNvSpPr/>
          <p:nvPr/>
        </p:nvSpPr>
        <p:spPr>
          <a:xfrm>
            <a:off x="3733800" y="3947795"/>
            <a:ext cx="951865" cy="93980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3" name="圆角矩形 372"/>
          <p:cNvSpPr/>
          <p:nvPr/>
        </p:nvSpPr>
        <p:spPr>
          <a:xfrm>
            <a:off x="3733800" y="1922145"/>
            <a:ext cx="951865" cy="110617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4" name="文本框 373"/>
          <p:cNvSpPr txBox="1"/>
          <p:nvPr/>
        </p:nvSpPr>
        <p:spPr>
          <a:xfrm>
            <a:off x="3733800" y="1723390"/>
            <a:ext cx="115824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 b="1"/>
              <a:t>Object Detection</a:t>
            </a:r>
            <a:endParaRPr lang="en-US" altLang="zh-CN" sz="800" b="1"/>
          </a:p>
        </p:txBody>
      </p:sp>
      <p:sp>
        <p:nvSpPr>
          <p:cNvPr id="375" name="圆角矩形 374"/>
          <p:cNvSpPr/>
          <p:nvPr/>
        </p:nvSpPr>
        <p:spPr>
          <a:xfrm>
            <a:off x="5107305" y="3907790"/>
            <a:ext cx="1098550" cy="1141730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6" name="文本框 375"/>
          <p:cNvSpPr txBox="1"/>
          <p:nvPr/>
        </p:nvSpPr>
        <p:spPr>
          <a:xfrm>
            <a:off x="5040630" y="3679190"/>
            <a:ext cx="118173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/>
              <a:t>Trajectory Matching</a:t>
            </a:r>
            <a:endParaRPr lang="en-US" altLang="zh-CN" sz="800" b="1"/>
          </a:p>
        </p:txBody>
      </p:sp>
      <p:pic>
        <p:nvPicPr>
          <p:cNvPr id="378" name="图片 377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241290" y="3987800"/>
            <a:ext cx="923925" cy="1007110"/>
          </a:xfrm>
          <a:prstGeom prst="rect">
            <a:avLst/>
          </a:prstGeom>
        </p:spPr>
      </p:pic>
      <p:graphicFrame>
        <p:nvGraphicFramePr>
          <p:cNvPr id="381" name="对象 38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299200" y="4290060"/>
          <a:ext cx="122555" cy="154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" name="" r:id="rId39" imgW="152400" imgH="228600" progId="Equation.KSEE3">
                  <p:embed/>
                </p:oleObj>
              </mc:Choice>
              <mc:Fallback>
                <p:oleObj name="" r:id="rId39" imgW="152400" imgH="2286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6299200" y="4290060"/>
                        <a:ext cx="122555" cy="154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4" name="圆角矩形 383"/>
          <p:cNvSpPr/>
          <p:nvPr/>
        </p:nvSpPr>
        <p:spPr>
          <a:xfrm>
            <a:off x="6819265" y="1723390"/>
            <a:ext cx="1519555" cy="3435985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6" name="右箭头 385"/>
          <p:cNvSpPr/>
          <p:nvPr/>
        </p:nvSpPr>
        <p:spPr>
          <a:xfrm>
            <a:off x="6281420" y="4457065"/>
            <a:ext cx="533400" cy="10096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7" name="文本框 386"/>
          <p:cNvSpPr txBox="1"/>
          <p:nvPr/>
        </p:nvSpPr>
        <p:spPr>
          <a:xfrm>
            <a:off x="6808470" y="1838960"/>
            <a:ext cx="14839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Trajectory Prediction</a:t>
            </a:r>
            <a:endParaRPr lang="en-US" altLang="zh-CN" sz="1000" b="1"/>
          </a:p>
        </p:txBody>
      </p:sp>
      <p:graphicFrame>
        <p:nvGraphicFramePr>
          <p:cNvPr id="388" name="对象 38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437630" y="4272915"/>
          <a:ext cx="324485" cy="200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" r:id="rId41" imgW="342900" imgH="215900" progId="Equation.KSEE3">
                  <p:embed/>
                </p:oleObj>
              </mc:Choice>
              <mc:Fallback>
                <p:oleObj name="" r:id="rId41" imgW="342900" imgH="215900" progId="Equation.KSEE3">
                  <p:embed/>
                  <p:pic>
                    <p:nvPicPr>
                      <p:cNvPr id="0" name="图片 1031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6437630" y="4272915"/>
                        <a:ext cx="324485" cy="2006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9" name="图片 388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7045325" y="4077970"/>
            <a:ext cx="1012825" cy="834390"/>
          </a:xfrm>
          <a:prstGeom prst="rect">
            <a:avLst/>
          </a:prstGeom>
        </p:spPr>
      </p:pic>
      <p:sp>
        <p:nvSpPr>
          <p:cNvPr id="391" name="矩形 390"/>
          <p:cNvSpPr/>
          <p:nvPr>
            <p:custDataLst>
              <p:tags r:id="rId44"/>
            </p:custDataLst>
          </p:nvPr>
        </p:nvSpPr>
        <p:spPr>
          <a:xfrm>
            <a:off x="6991985" y="3890010"/>
            <a:ext cx="1105535" cy="1075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92" name="图片 391"/>
          <p:cNvPicPr>
            <a:picLocks noChangeAspect="1"/>
          </p:cNvPicPr>
          <p:nvPr>
            <p:custDataLst>
              <p:tags r:id="rId45"/>
            </p:custDataLst>
          </p:nvPr>
        </p:nvPicPr>
        <p:blipFill>
          <a:blip r:embed="rId46"/>
          <a:stretch>
            <a:fillRect/>
          </a:stretch>
        </p:blipFill>
        <p:spPr>
          <a:xfrm>
            <a:off x="7020560" y="3902075"/>
            <a:ext cx="234315" cy="187960"/>
          </a:xfrm>
          <a:prstGeom prst="rect">
            <a:avLst/>
          </a:prstGeom>
        </p:spPr>
      </p:pic>
      <p:sp>
        <p:nvSpPr>
          <p:cNvPr id="393" name="文本框 392"/>
          <p:cNvSpPr txBox="1"/>
          <p:nvPr>
            <p:custDataLst>
              <p:tags r:id="rId47"/>
            </p:custDataLst>
          </p:nvPr>
        </p:nvSpPr>
        <p:spPr>
          <a:xfrm>
            <a:off x="7057390" y="3877945"/>
            <a:ext cx="1153160" cy="2660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Topology Map</a:t>
            </a:r>
            <a:endParaRPr lang="en-US" altLang="zh-CN" sz="1000" b="1"/>
          </a:p>
        </p:txBody>
      </p:sp>
      <p:sp>
        <p:nvSpPr>
          <p:cNvPr id="398" name="矩形 397"/>
          <p:cNvSpPr/>
          <p:nvPr>
            <p:custDataLst>
              <p:tags r:id="rId48"/>
            </p:custDataLst>
          </p:nvPr>
        </p:nvSpPr>
        <p:spPr>
          <a:xfrm>
            <a:off x="6991985" y="2675890"/>
            <a:ext cx="1105535" cy="98044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0" name="上箭头 399"/>
          <p:cNvSpPr/>
          <p:nvPr/>
        </p:nvSpPr>
        <p:spPr>
          <a:xfrm>
            <a:off x="7517130" y="3655060"/>
            <a:ext cx="71755" cy="218440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401" name="对象 40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132320" y="3677285"/>
          <a:ext cx="396875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" r:id="rId49" imgW="419100" imgH="228600" progId="Equation.KSEE3">
                  <p:embed/>
                </p:oleObj>
              </mc:Choice>
              <mc:Fallback>
                <p:oleObj name="" r:id="rId49" imgW="419100" imgH="228600" progId="Equation.KSEE3">
                  <p:embed/>
                  <p:pic>
                    <p:nvPicPr>
                      <p:cNvPr id="0" name="图片 1032"/>
                      <p:cNvPicPr/>
                      <p:nvPr/>
                    </p:nvPicPr>
                    <p:blipFill>
                      <a:blip r:embed="rId50"/>
                      <a:stretch>
                        <a:fillRect/>
                      </a:stretch>
                    </p:blipFill>
                    <p:spPr>
                      <a:xfrm>
                        <a:off x="7132320" y="3677285"/>
                        <a:ext cx="396875" cy="212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3" name="对象 40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615555" y="3689350"/>
          <a:ext cx="312420" cy="200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" r:id="rId51" imgW="330200" imgH="215900" progId="Equation.KSEE3">
                  <p:embed/>
                </p:oleObj>
              </mc:Choice>
              <mc:Fallback>
                <p:oleObj name="" r:id="rId51" imgW="330200" imgH="215900" progId="Equation.KSEE3">
                  <p:embed/>
                  <p:pic>
                    <p:nvPicPr>
                      <p:cNvPr id="0" name="图片 1033"/>
                      <p:cNvPicPr/>
                      <p:nvPr/>
                    </p:nvPicPr>
                    <p:blipFill>
                      <a:blip r:embed="rId52"/>
                      <a:stretch>
                        <a:fillRect/>
                      </a:stretch>
                    </p:blipFill>
                    <p:spPr>
                      <a:xfrm>
                        <a:off x="7615555" y="3689350"/>
                        <a:ext cx="312420" cy="2006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4" name="圆角矩形 403"/>
          <p:cNvSpPr/>
          <p:nvPr/>
        </p:nvSpPr>
        <p:spPr>
          <a:xfrm>
            <a:off x="7131050" y="3303905"/>
            <a:ext cx="796925" cy="31496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000"/>
          </a:p>
        </p:txBody>
      </p:sp>
      <p:sp>
        <p:nvSpPr>
          <p:cNvPr id="405" name="文本框 404"/>
          <p:cNvSpPr txBox="1"/>
          <p:nvPr>
            <p:custDataLst>
              <p:tags r:id="rId53"/>
            </p:custDataLst>
          </p:nvPr>
        </p:nvSpPr>
        <p:spPr>
          <a:xfrm>
            <a:off x="7103110" y="3288665"/>
            <a:ext cx="870585" cy="327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>
                <a:solidFill>
                  <a:schemeClr val="bg1"/>
                </a:solidFill>
              </a:rPr>
              <a:t>Navigation Algorithm</a:t>
            </a:r>
            <a:endParaRPr lang="en-US" altLang="zh-CN" sz="1000" b="1">
              <a:solidFill>
                <a:schemeClr val="bg1"/>
              </a:solidFill>
            </a:endParaRPr>
          </a:p>
        </p:txBody>
      </p:sp>
      <p:sp>
        <p:nvSpPr>
          <p:cNvPr id="406" name="圆角矩形 405"/>
          <p:cNvSpPr/>
          <p:nvPr/>
        </p:nvSpPr>
        <p:spPr>
          <a:xfrm>
            <a:off x="7131050" y="2725420"/>
            <a:ext cx="796925" cy="31496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000"/>
          </a:p>
        </p:txBody>
      </p:sp>
      <p:sp>
        <p:nvSpPr>
          <p:cNvPr id="407" name="文本框 406"/>
          <p:cNvSpPr txBox="1"/>
          <p:nvPr>
            <p:custDataLst>
              <p:tags r:id="rId54"/>
            </p:custDataLst>
          </p:nvPr>
        </p:nvSpPr>
        <p:spPr>
          <a:xfrm>
            <a:off x="7102475" y="2710180"/>
            <a:ext cx="871220" cy="327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>
                <a:solidFill>
                  <a:schemeClr val="bg1"/>
                </a:solidFill>
              </a:rPr>
              <a:t>Trajectory Sequence</a:t>
            </a:r>
            <a:endParaRPr lang="en-US" altLang="zh-CN" sz="1000" b="1">
              <a:solidFill>
                <a:schemeClr val="bg1"/>
              </a:solidFill>
            </a:endParaRPr>
          </a:p>
        </p:txBody>
      </p:sp>
      <p:sp>
        <p:nvSpPr>
          <p:cNvPr id="408" name="加号 407"/>
          <p:cNvSpPr/>
          <p:nvPr>
            <p:custDataLst>
              <p:tags r:id="rId55"/>
            </p:custDataLst>
          </p:nvPr>
        </p:nvSpPr>
        <p:spPr>
          <a:xfrm>
            <a:off x="7418070" y="3073400"/>
            <a:ext cx="196850" cy="200025"/>
          </a:xfrm>
          <a:prstGeom prst="mathPlus">
            <a:avLst/>
          </a:prstGeom>
          <a:ln w="635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9" name="圆角矩形 408"/>
          <p:cNvSpPr/>
          <p:nvPr/>
        </p:nvSpPr>
        <p:spPr>
          <a:xfrm>
            <a:off x="7152005" y="2115820"/>
            <a:ext cx="796925" cy="3149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000"/>
          </a:p>
        </p:txBody>
      </p:sp>
      <p:sp>
        <p:nvSpPr>
          <p:cNvPr id="410" name="文本框 409"/>
          <p:cNvSpPr txBox="1"/>
          <p:nvPr>
            <p:custDataLst>
              <p:tags r:id="rId56"/>
            </p:custDataLst>
          </p:nvPr>
        </p:nvSpPr>
        <p:spPr>
          <a:xfrm>
            <a:off x="7102475" y="2081530"/>
            <a:ext cx="871220" cy="327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>
                <a:solidFill>
                  <a:schemeClr val="tx1"/>
                </a:solidFill>
              </a:rPr>
              <a:t>Trajectory Smoothing </a:t>
            </a:r>
            <a:endParaRPr lang="en-US" altLang="zh-CN" sz="1000" b="1">
              <a:solidFill>
                <a:schemeClr val="tx1"/>
              </a:solidFill>
            </a:endParaRPr>
          </a:p>
        </p:txBody>
      </p:sp>
      <p:sp>
        <p:nvSpPr>
          <p:cNvPr id="411" name="上箭头 410"/>
          <p:cNvSpPr/>
          <p:nvPr/>
        </p:nvSpPr>
        <p:spPr>
          <a:xfrm>
            <a:off x="7517130" y="2441575"/>
            <a:ext cx="71755" cy="218440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412" name="对象 4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160385" y="2089785"/>
          <a:ext cx="132080" cy="153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" r:id="rId57" imgW="139700" imgH="165100" progId="Equation.KSEE3">
                  <p:embed/>
                </p:oleObj>
              </mc:Choice>
              <mc:Fallback>
                <p:oleObj name="" r:id="rId57" imgW="139700" imgH="165100" progId="Equation.KSEE3">
                  <p:embed/>
                  <p:pic>
                    <p:nvPicPr>
                      <p:cNvPr id="0" name="图片 1034"/>
                      <p:cNvPicPr/>
                      <p:nvPr/>
                    </p:nvPicPr>
                    <p:blipFill>
                      <a:blip r:embed="rId58"/>
                      <a:stretch>
                        <a:fillRect/>
                      </a:stretch>
                    </p:blipFill>
                    <p:spPr>
                      <a:xfrm>
                        <a:off x="8160385" y="2089785"/>
                        <a:ext cx="132080" cy="153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3" name="右箭头 412"/>
          <p:cNvSpPr/>
          <p:nvPr/>
        </p:nvSpPr>
        <p:spPr>
          <a:xfrm>
            <a:off x="7973695" y="2236470"/>
            <a:ext cx="487045" cy="9334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4" name="圆角矩形 413"/>
          <p:cNvSpPr/>
          <p:nvPr/>
        </p:nvSpPr>
        <p:spPr>
          <a:xfrm>
            <a:off x="8460105" y="1722755"/>
            <a:ext cx="1325245" cy="3437255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5" name="文本框 414"/>
          <p:cNvSpPr txBox="1"/>
          <p:nvPr/>
        </p:nvSpPr>
        <p:spPr>
          <a:xfrm>
            <a:off x="8519160" y="1849755"/>
            <a:ext cx="14839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Vehicle Control</a:t>
            </a:r>
            <a:endParaRPr lang="en-US" altLang="zh-CN" sz="1000" b="1"/>
          </a:p>
        </p:txBody>
      </p:sp>
      <p:sp>
        <p:nvSpPr>
          <p:cNvPr id="419" name="矩形 418"/>
          <p:cNvSpPr/>
          <p:nvPr>
            <p:custDataLst>
              <p:tags r:id="rId59"/>
            </p:custDataLst>
          </p:nvPr>
        </p:nvSpPr>
        <p:spPr>
          <a:xfrm>
            <a:off x="8568055" y="2176780"/>
            <a:ext cx="1105535" cy="88963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20" name="图片 419"/>
          <p:cNvPicPr>
            <a:picLocks noChangeAspect="1"/>
          </p:cNvPicPr>
          <p:nvPr>
            <p:custDataLst>
              <p:tags r:id="rId60"/>
            </p:custDataLst>
          </p:nvPr>
        </p:nvPicPr>
        <p:blipFill>
          <a:blip r:embed="rId46"/>
          <a:stretch>
            <a:fillRect/>
          </a:stretch>
        </p:blipFill>
        <p:spPr>
          <a:xfrm>
            <a:off x="8590915" y="2251075"/>
            <a:ext cx="234315" cy="187960"/>
          </a:xfrm>
          <a:prstGeom prst="rect">
            <a:avLst/>
          </a:prstGeom>
        </p:spPr>
      </p:pic>
      <p:sp>
        <p:nvSpPr>
          <p:cNvPr id="421" name="文本框 420"/>
          <p:cNvSpPr txBox="1"/>
          <p:nvPr>
            <p:custDataLst>
              <p:tags r:id="rId61"/>
            </p:custDataLst>
          </p:nvPr>
        </p:nvSpPr>
        <p:spPr>
          <a:xfrm>
            <a:off x="8639175" y="2230120"/>
            <a:ext cx="1153160" cy="2660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PID Controller</a:t>
            </a:r>
            <a:endParaRPr lang="en-US" altLang="zh-CN" sz="1000" b="1"/>
          </a:p>
        </p:txBody>
      </p:sp>
      <p:pic>
        <p:nvPicPr>
          <p:cNvPr id="422" name="图片 421"/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8615045" y="2495550"/>
            <a:ext cx="1010285" cy="508635"/>
          </a:xfrm>
          <a:prstGeom prst="rect">
            <a:avLst/>
          </a:prstGeom>
        </p:spPr>
      </p:pic>
      <p:sp>
        <p:nvSpPr>
          <p:cNvPr id="423" name="下箭头 422"/>
          <p:cNvSpPr/>
          <p:nvPr/>
        </p:nvSpPr>
        <p:spPr>
          <a:xfrm>
            <a:off x="9086215" y="3093085"/>
            <a:ext cx="109855" cy="27813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425" name="对象 42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726170" y="3138805"/>
          <a:ext cx="324485" cy="189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" r:id="rId63" imgW="342900" imgH="203200" progId="Equation.KSEE3">
                  <p:embed/>
                </p:oleObj>
              </mc:Choice>
              <mc:Fallback>
                <p:oleObj name="" r:id="rId63" imgW="342900" imgH="203200" progId="Equation.KSEE3">
                  <p:embed/>
                  <p:pic>
                    <p:nvPicPr>
                      <p:cNvPr id="0" name="图片 1035"/>
                      <p:cNvPicPr/>
                      <p:nvPr/>
                    </p:nvPicPr>
                    <p:blipFill>
                      <a:blip r:embed="rId64"/>
                      <a:stretch>
                        <a:fillRect/>
                      </a:stretch>
                    </p:blipFill>
                    <p:spPr>
                      <a:xfrm>
                        <a:off x="8726170" y="3138805"/>
                        <a:ext cx="324485" cy="189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7" name="下箭头 426"/>
          <p:cNvSpPr/>
          <p:nvPr/>
        </p:nvSpPr>
        <p:spPr>
          <a:xfrm>
            <a:off x="9086215" y="4385310"/>
            <a:ext cx="109855" cy="27813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9" name="矩形 428"/>
          <p:cNvSpPr/>
          <p:nvPr>
            <p:custDataLst>
              <p:tags r:id="rId65"/>
            </p:custDataLst>
          </p:nvPr>
        </p:nvSpPr>
        <p:spPr>
          <a:xfrm>
            <a:off x="8561705" y="3390900"/>
            <a:ext cx="1105535" cy="95504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30" name="图片 429"/>
          <p:cNvPicPr>
            <a:picLocks noChangeAspect="1"/>
          </p:cNvPicPr>
          <p:nvPr>
            <p:custDataLst>
              <p:tags r:id="rId66"/>
            </p:custDataLst>
          </p:nvPr>
        </p:nvPicPr>
        <p:blipFill>
          <a:blip r:embed="rId46"/>
          <a:stretch>
            <a:fillRect/>
          </a:stretch>
        </p:blipFill>
        <p:spPr>
          <a:xfrm>
            <a:off x="8590915" y="3450590"/>
            <a:ext cx="234315" cy="187960"/>
          </a:xfrm>
          <a:prstGeom prst="rect">
            <a:avLst/>
          </a:prstGeom>
        </p:spPr>
      </p:pic>
      <p:sp>
        <p:nvSpPr>
          <p:cNvPr id="431" name="文本框 430"/>
          <p:cNvSpPr txBox="1"/>
          <p:nvPr>
            <p:custDataLst>
              <p:tags r:id="rId67"/>
            </p:custDataLst>
          </p:nvPr>
        </p:nvSpPr>
        <p:spPr>
          <a:xfrm>
            <a:off x="8636000" y="3431540"/>
            <a:ext cx="1153160" cy="2660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Vehicle Model</a:t>
            </a:r>
            <a:endParaRPr lang="en-US" altLang="zh-CN" sz="1000" b="1"/>
          </a:p>
        </p:txBody>
      </p:sp>
      <p:pic>
        <p:nvPicPr>
          <p:cNvPr id="433" name="图片 432"/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>
            <a:off x="8629650" y="3736975"/>
            <a:ext cx="986155" cy="544830"/>
          </a:xfrm>
          <a:prstGeom prst="rect">
            <a:avLst/>
          </a:prstGeom>
        </p:spPr>
      </p:pic>
      <p:graphicFrame>
        <p:nvGraphicFramePr>
          <p:cNvPr id="434" name="对象 43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936355" y="4486910"/>
          <a:ext cx="167640" cy="153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" r:id="rId69" imgW="177165" imgH="165100" progId="Equation.KSEE3">
                  <p:embed/>
                </p:oleObj>
              </mc:Choice>
              <mc:Fallback>
                <p:oleObj name="" r:id="rId69" imgW="177165" imgH="165100" progId="Equation.KSEE3">
                  <p:embed/>
                  <p:pic>
                    <p:nvPicPr>
                      <p:cNvPr id="0" name="图片 1036"/>
                      <p:cNvPicPr/>
                      <p:nvPr/>
                    </p:nvPicPr>
                    <p:blipFill>
                      <a:blip r:embed="rId70"/>
                      <a:stretch>
                        <a:fillRect/>
                      </a:stretch>
                    </p:blipFill>
                    <p:spPr>
                      <a:xfrm>
                        <a:off x="8936355" y="4486910"/>
                        <a:ext cx="167640" cy="153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6" name="圆角矩形 435"/>
          <p:cNvSpPr/>
          <p:nvPr/>
        </p:nvSpPr>
        <p:spPr>
          <a:xfrm>
            <a:off x="8722360" y="4702175"/>
            <a:ext cx="796925" cy="3149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000"/>
          </a:p>
        </p:txBody>
      </p:sp>
      <p:sp>
        <p:nvSpPr>
          <p:cNvPr id="437" name="文本框 436"/>
          <p:cNvSpPr txBox="1"/>
          <p:nvPr>
            <p:custDataLst>
              <p:tags r:id="rId71"/>
            </p:custDataLst>
          </p:nvPr>
        </p:nvSpPr>
        <p:spPr>
          <a:xfrm>
            <a:off x="8695690" y="4660265"/>
            <a:ext cx="871220" cy="327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>
                <a:solidFill>
                  <a:schemeClr val="tx1"/>
                </a:solidFill>
              </a:rPr>
              <a:t>Twin Trajectory  </a:t>
            </a:r>
            <a:endParaRPr lang="en-US" altLang="zh-CN" sz="1000" b="1">
              <a:solidFill>
                <a:schemeClr val="tx1"/>
              </a:solidFill>
            </a:endParaRPr>
          </a:p>
        </p:txBody>
      </p:sp>
      <p:sp>
        <p:nvSpPr>
          <p:cNvPr id="442" name="右箭头 441"/>
          <p:cNvSpPr/>
          <p:nvPr/>
        </p:nvSpPr>
        <p:spPr>
          <a:xfrm>
            <a:off x="2059940" y="3378200"/>
            <a:ext cx="127000" cy="177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3" name="右箭头 442"/>
          <p:cNvSpPr/>
          <p:nvPr/>
        </p:nvSpPr>
        <p:spPr>
          <a:xfrm>
            <a:off x="9933305" y="3378200"/>
            <a:ext cx="127000" cy="177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>
            <a:off x="10073005" y="1719580"/>
            <a:ext cx="1891030" cy="34550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211455" y="1694815"/>
            <a:ext cx="1833245" cy="3464560"/>
          </a:xfrm>
          <a:prstGeom prst="rect">
            <a:avLst/>
          </a:prstGeom>
        </p:spPr>
      </p:pic>
    </p:spTree>
    <p:custDataLst>
      <p:tags r:id="rId7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3330575" y="1334770"/>
            <a:ext cx="3279775" cy="1464945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>
            <a:off x="4178300" y="681990"/>
            <a:ext cx="237490" cy="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4178300" y="853440"/>
            <a:ext cx="237490" cy="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4178300" y="1024890"/>
            <a:ext cx="2374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426585" y="558800"/>
            <a:ext cx="722630" cy="253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X-axis</a:t>
            </a:r>
            <a:endParaRPr lang="en-US" altLang="zh-CN" sz="1000" b="1"/>
          </a:p>
        </p:txBody>
      </p:sp>
      <p:sp>
        <p:nvSpPr>
          <p:cNvPr id="11" name="文本框 10"/>
          <p:cNvSpPr txBox="1"/>
          <p:nvPr/>
        </p:nvSpPr>
        <p:spPr>
          <a:xfrm>
            <a:off x="4422775" y="736600"/>
            <a:ext cx="727075" cy="253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Y-axis</a:t>
            </a:r>
            <a:endParaRPr lang="en-US" altLang="zh-CN" sz="1000" b="1"/>
          </a:p>
        </p:txBody>
      </p:sp>
      <p:sp>
        <p:nvSpPr>
          <p:cNvPr id="12" name="文本框 11"/>
          <p:cNvSpPr txBox="1"/>
          <p:nvPr/>
        </p:nvSpPr>
        <p:spPr>
          <a:xfrm>
            <a:off x="4426585" y="909955"/>
            <a:ext cx="722630" cy="253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Z-axis</a:t>
            </a:r>
            <a:endParaRPr lang="en-US" altLang="zh-CN" sz="1000" b="1"/>
          </a:p>
        </p:txBody>
      </p:sp>
      <p:sp>
        <p:nvSpPr>
          <p:cNvPr id="13" name="椭圆 12"/>
          <p:cNvSpPr/>
          <p:nvPr/>
        </p:nvSpPr>
        <p:spPr>
          <a:xfrm>
            <a:off x="4293235" y="404495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421505" y="344170"/>
            <a:ext cx="728980" cy="253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Upward</a:t>
            </a:r>
            <a:endParaRPr lang="en-US" altLang="zh-CN" sz="1000" b="1"/>
          </a:p>
        </p:txBody>
      </p:sp>
      <p:sp>
        <p:nvSpPr>
          <p:cNvPr id="21" name="椭圆 20"/>
          <p:cNvSpPr/>
          <p:nvPr/>
        </p:nvSpPr>
        <p:spPr>
          <a:xfrm>
            <a:off x="4598035" y="1968500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4730115" y="2034540"/>
            <a:ext cx="237490" cy="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4663251" y="2102937"/>
            <a:ext cx="1990" cy="226749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4210685" y="1773555"/>
            <a:ext cx="10350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LiDAR(0.82m)</a:t>
            </a:r>
            <a:endParaRPr lang="en-US" altLang="zh-CN" sz="1000" b="1"/>
          </a:p>
        </p:txBody>
      </p:sp>
      <p:sp>
        <p:nvSpPr>
          <p:cNvPr id="26" name="文本框 25"/>
          <p:cNvSpPr txBox="1"/>
          <p:nvPr/>
        </p:nvSpPr>
        <p:spPr>
          <a:xfrm>
            <a:off x="2687955" y="2106295"/>
            <a:ext cx="1054735" cy="503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Back-Camera(2.62m)</a:t>
            </a:r>
            <a:endParaRPr lang="en-US" altLang="zh-CN" sz="1000" b="1"/>
          </a:p>
        </p:txBody>
      </p:sp>
      <p:sp>
        <p:nvSpPr>
          <p:cNvPr id="27" name="椭圆 26"/>
          <p:cNvSpPr/>
          <p:nvPr/>
        </p:nvSpPr>
        <p:spPr>
          <a:xfrm>
            <a:off x="2548890" y="1971040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8" name="直接箭头连接符 27"/>
          <p:cNvCxnSpPr/>
          <p:nvPr/>
        </p:nvCxnSpPr>
        <p:spPr>
          <a:xfrm flipH="1" flipV="1">
            <a:off x="2167255" y="2035810"/>
            <a:ext cx="381635" cy="317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2616011" y="1677487"/>
            <a:ext cx="1905" cy="29083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2680970" y="2037080"/>
            <a:ext cx="1930400" cy="5715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2708275" y="1960245"/>
            <a:ext cx="1911350" cy="127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3070225" y="1725295"/>
            <a:ext cx="5588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7m</a:t>
            </a:r>
            <a:endParaRPr lang="en-US" altLang="zh-CN" sz="1000" b="1"/>
          </a:p>
        </p:txBody>
      </p:sp>
      <p:sp>
        <p:nvSpPr>
          <p:cNvPr id="35" name="文本框 34"/>
          <p:cNvSpPr txBox="1"/>
          <p:nvPr/>
        </p:nvSpPr>
        <p:spPr>
          <a:xfrm>
            <a:off x="5555615" y="1503680"/>
            <a:ext cx="1189990" cy="4089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Front-Camera(2.62m)</a:t>
            </a:r>
            <a:endParaRPr lang="en-US" altLang="zh-CN" sz="1000" b="1"/>
          </a:p>
        </p:txBody>
      </p:sp>
      <p:sp>
        <p:nvSpPr>
          <p:cNvPr id="36" name="椭圆 35"/>
          <p:cNvSpPr/>
          <p:nvPr/>
        </p:nvSpPr>
        <p:spPr>
          <a:xfrm>
            <a:off x="6663690" y="1968500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7" name="直接箭头连接符 36"/>
          <p:cNvCxnSpPr/>
          <p:nvPr/>
        </p:nvCxnSpPr>
        <p:spPr>
          <a:xfrm>
            <a:off x="6798945" y="2031365"/>
            <a:ext cx="345440" cy="127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6730811" y="2106112"/>
            <a:ext cx="3810" cy="281305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730115" y="2024380"/>
            <a:ext cx="1930400" cy="5715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0" name="椭圆 39"/>
          <p:cNvSpPr/>
          <p:nvPr/>
        </p:nvSpPr>
        <p:spPr>
          <a:xfrm>
            <a:off x="2548890" y="843280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1" name="直接箭头连接符 40"/>
          <p:cNvCxnSpPr>
            <a:stCxn id="40" idx="0"/>
          </p:cNvCxnSpPr>
          <p:nvPr/>
        </p:nvCxnSpPr>
        <p:spPr>
          <a:xfrm flipV="1">
            <a:off x="2614930" y="525145"/>
            <a:ext cx="0" cy="31813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2684591" y="916122"/>
            <a:ext cx="389255" cy="1905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3" name="椭圆 42"/>
          <p:cNvSpPr/>
          <p:nvPr/>
        </p:nvSpPr>
        <p:spPr>
          <a:xfrm>
            <a:off x="2548890" y="3121025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4" name="直接箭头连接符 43"/>
          <p:cNvCxnSpPr/>
          <p:nvPr/>
        </p:nvCxnSpPr>
        <p:spPr>
          <a:xfrm>
            <a:off x="2611755" y="3255645"/>
            <a:ext cx="3175" cy="35369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flipH="1" flipV="1">
            <a:off x="2175321" y="3188152"/>
            <a:ext cx="365125" cy="635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5882640" y="2044065"/>
            <a:ext cx="5588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7m</a:t>
            </a:r>
            <a:endParaRPr lang="en-US" altLang="zh-CN" sz="1000" b="1"/>
          </a:p>
        </p:txBody>
      </p:sp>
      <p:cxnSp>
        <p:nvCxnSpPr>
          <p:cNvPr id="47" name="直接连接符 46"/>
          <p:cNvCxnSpPr/>
          <p:nvPr/>
        </p:nvCxnSpPr>
        <p:spPr>
          <a:xfrm>
            <a:off x="2614930" y="975360"/>
            <a:ext cx="0" cy="9956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2618105" y="2100580"/>
            <a:ext cx="0" cy="9956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H="1">
            <a:off x="2708910" y="1011555"/>
            <a:ext cx="8255" cy="92265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2694940" y="1316990"/>
            <a:ext cx="5372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4m</a:t>
            </a:r>
            <a:endParaRPr lang="en-US" altLang="zh-CN" sz="1000" b="1"/>
          </a:p>
        </p:txBody>
      </p:sp>
      <p:cxnSp>
        <p:nvCxnSpPr>
          <p:cNvPr id="51" name="直接箭头连接符 50"/>
          <p:cNvCxnSpPr/>
          <p:nvPr/>
        </p:nvCxnSpPr>
        <p:spPr>
          <a:xfrm flipH="1">
            <a:off x="2717165" y="2145665"/>
            <a:ext cx="8255" cy="92265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2687955" y="2493645"/>
            <a:ext cx="5372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4m</a:t>
            </a:r>
            <a:endParaRPr lang="en-US" altLang="zh-CN" sz="1000" b="1"/>
          </a:p>
        </p:txBody>
      </p:sp>
      <p:sp>
        <p:nvSpPr>
          <p:cNvPr id="53" name="文本框 52"/>
          <p:cNvSpPr txBox="1"/>
          <p:nvPr/>
        </p:nvSpPr>
        <p:spPr>
          <a:xfrm>
            <a:off x="2670175" y="948690"/>
            <a:ext cx="1072515" cy="4241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Left-Camera(2.62m)</a:t>
            </a:r>
            <a:endParaRPr lang="en-US" altLang="zh-CN" sz="1000" b="1"/>
          </a:p>
        </p:txBody>
      </p:sp>
      <p:sp>
        <p:nvSpPr>
          <p:cNvPr id="54" name="文本框 53"/>
          <p:cNvSpPr txBox="1"/>
          <p:nvPr/>
        </p:nvSpPr>
        <p:spPr>
          <a:xfrm>
            <a:off x="2670810" y="2752725"/>
            <a:ext cx="1102995" cy="4857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Right-Camera(2.62m)</a:t>
            </a:r>
            <a:endParaRPr lang="en-US" altLang="zh-CN" sz="1000" b="1"/>
          </a:p>
        </p:txBody>
      </p:sp>
      <p:sp>
        <p:nvSpPr>
          <p:cNvPr id="55" name="椭圆 54"/>
          <p:cNvSpPr/>
          <p:nvPr/>
        </p:nvSpPr>
        <p:spPr>
          <a:xfrm>
            <a:off x="6663690" y="843280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6" name="直接箭头连接符 55"/>
          <p:cNvCxnSpPr>
            <a:stCxn id="55" idx="0"/>
          </p:cNvCxnSpPr>
          <p:nvPr/>
        </p:nvCxnSpPr>
        <p:spPr>
          <a:xfrm flipV="1">
            <a:off x="6729730" y="525145"/>
            <a:ext cx="0" cy="31813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>
            <a:off x="6799391" y="916122"/>
            <a:ext cx="389255" cy="1905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6729730" y="977265"/>
            <a:ext cx="0" cy="9956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6734810" y="2106295"/>
            <a:ext cx="0" cy="9956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>
            <a:off x="6667500" y="3123565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5478780" y="975360"/>
            <a:ext cx="1181735" cy="5803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Front-Left-Camera(2.62m)</a:t>
            </a:r>
            <a:endParaRPr lang="en-US" altLang="zh-CN" sz="1000" b="1"/>
          </a:p>
        </p:txBody>
      </p:sp>
      <p:sp>
        <p:nvSpPr>
          <p:cNvPr id="65" name="文本框 64"/>
          <p:cNvSpPr txBox="1"/>
          <p:nvPr/>
        </p:nvSpPr>
        <p:spPr>
          <a:xfrm>
            <a:off x="5370830" y="2738755"/>
            <a:ext cx="1358900" cy="3848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Front-Right-Camera(2.62m)</a:t>
            </a:r>
            <a:endParaRPr lang="en-US" altLang="zh-CN" sz="1000" b="1"/>
          </a:p>
        </p:txBody>
      </p:sp>
      <p:cxnSp>
        <p:nvCxnSpPr>
          <p:cNvPr id="66" name="直接箭头连接符 65"/>
          <p:cNvCxnSpPr/>
          <p:nvPr/>
        </p:nvCxnSpPr>
        <p:spPr>
          <a:xfrm flipH="1" flipV="1">
            <a:off x="6302186" y="3190057"/>
            <a:ext cx="365125" cy="635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>
            <a:off x="6734810" y="3255645"/>
            <a:ext cx="3175" cy="35369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/>
          <p:nvPr/>
        </p:nvCxnSpPr>
        <p:spPr>
          <a:xfrm flipH="1">
            <a:off x="6610350" y="989965"/>
            <a:ext cx="8255" cy="92265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/>
        </p:nvSpPr>
        <p:spPr>
          <a:xfrm>
            <a:off x="6258560" y="1334770"/>
            <a:ext cx="5372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4m</a:t>
            </a:r>
            <a:endParaRPr lang="en-US" altLang="zh-CN" sz="1000" b="1"/>
          </a:p>
        </p:txBody>
      </p:sp>
      <p:cxnSp>
        <p:nvCxnSpPr>
          <p:cNvPr id="70" name="直接箭头连接符 69"/>
          <p:cNvCxnSpPr/>
          <p:nvPr/>
        </p:nvCxnSpPr>
        <p:spPr>
          <a:xfrm flipH="1">
            <a:off x="6593840" y="2106295"/>
            <a:ext cx="8255" cy="92265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6242050" y="2493645"/>
            <a:ext cx="5372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4m</a:t>
            </a:r>
            <a:endParaRPr lang="en-US" altLang="zh-CN" sz="1000" b="1"/>
          </a:p>
        </p:txBody>
      </p:sp>
      <p:sp>
        <p:nvSpPr>
          <p:cNvPr id="95" name="文本框 94"/>
          <p:cNvSpPr txBox="1"/>
          <p:nvPr/>
        </p:nvSpPr>
        <p:spPr>
          <a:xfrm>
            <a:off x="3330575" y="3238500"/>
            <a:ext cx="29038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/>
              <a:t>(a) Sensor placement</a:t>
            </a:r>
            <a:endParaRPr lang="en-US" altLang="zh-CN" sz="1400"/>
          </a:p>
        </p:txBody>
      </p:sp>
      <p:sp>
        <p:nvSpPr>
          <p:cNvPr id="96" name="文本框 95"/>
          <p:cNvSpPr txBox="1"/>
          <p:nvPr/>
        </p:nvSpPr>
        <p:spPr>
          <a:xfrm>
            <a:off x="3415665" y="5643880"/>
            <a:ext cx="29038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/>
              <a:t>(b) Coordinate transformation</a:t>
            </a:r>
            <a:endParaRPr lang="en-US" altLang="zh-CN" sz="1400"/>
          </a:p>
        </p:txBody>
      </p:sp>
      <p:cxnSp>
        <p:nvCxnSpPr>
          <p:cNvPr id="103" name="直接箭头连接符 102"/>
          <p:cNvCxnSpPr/>
          <p:nvPr/>
        </p:nvCxnSpPr>
        <p:spPr>
          <a:xfrm flipV="1">
            <a:off x="5651500" y="3924300"/>
            <a:ext cx="5080" cy="5867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/>
          <p:nvPr/>
        </p:nvCxnSpPr>
        <p:spPr>
          <a:xfrm>
            <a:off x="5650865" y="4507230"/>
            <a:ext cx="534035" cy="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/>
          <p:nvPr/>
        </p:nvCxnSpPr>
        <p:spPr>
          <a:xfrm flipH="1">
            <a:off x="5221605" y="4505960"/>
            <a:ext cx="429260" cy="25019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10" name="图片 1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780" y="5111115"/>
            <a:ext cx="617855" cy="209550"/>
          </a:xfrm>
          <a:prstGeom prst="rect">
            <a:avLst/>
          </a:prstGeom>
        </p:spPr>
      </p:pic>
      <p:sp>
        <p:nvSpPr>
          <p:cNvPr id="112" name="文本框 111"/>
          <p:cNvSpPr txBox="1"/>
          <p:nvPr/>
        </p:nvSpPr>
        <p:spPr>
          <a:xfrm>
            <a:off x="4425950" y="3855720"/>
            <a:ext cx="13055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LiDAR Coordinate System</a:t>
            </a:r>
            <a:endParaRPr lang="zh-CN" altLang="en-US" sz="1000" b="1"/>
          </a:p>
        </p:txBody>
      </p:sp>
      <p:cxnSp>
        <p:nvCxnSpPr>
          <p:cNvPr id="113" name="直接箭头连接符 112"/>
          <p:cNvCxnSpPr/>
          <p:nvPr/>
        </p:nvCxnSpPr>
        <p:spPr>
          <a:xfrm flipV="1">
            <a:off x="3061970" y="4171315"/>
            <a:ext cx="5715" cy="8318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4" name="直接箭头连接符 113"/>
          <p:cNvCxnSpPr/>
          <p:nvPr/>
        </p:nvCxnSpPr>
        <p:spPr>
          <a:xfrm>
            <a:off x="3061970" y="5003165"/>
            <a:ext cx="875030" cy="381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/>
          <p:nvPr/>
        </p:nvCxnSpPr>
        <p:spPr>
          <a:xfrm flipH="1">
            <a:off x="2501265" y="4999355"/>
            <a:ext cx="561340" cy="32385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16" name="图片 1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755" y="5111115"/>
            <a:ext cx="617855" cy="209550"/>
          </a:xfrm>
          <a:prstGeom prst="rect">
            <a:avLst/>
          </a:prstGeom>
        </p:spPr>
      </p:pic>
      <p:sp>
        <p:nvSpPr>
          <p:cNvPr id="117" name="矩形 116"/>
          <p:cNvSpPr/>
          <p:nvPr/>
        </p:nvSpPr>
        <p:spPr>
          <a:xfrm>
            <a:off x="2368550" y="3832860"/>
            <a:ext cx="1743710" cy="166433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8" name="文本框 117"/>
          <p:cNvSpPr txBox="1"/>
          <p:nvPr/>
        </p:nvSpPr>
        <p:spPr>
          <a:xfrm>
            <a:off x="2368550" y="3833495"/>
            <a:ext cx="17030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Ego-vehicle Coordinate System</a:t>
            </a:r>
            <a:endParaRPr lang="zh-CN" altLang="en-US" sz="1000" b="1"/>
          </a:p>
        </p:txBody>
      </p:sp>
      <p:sp>
        <p:nvSpPr>
          <p:cNvPr id="125" name="右箭头 124"/>
          <p:cNvSpPr/>
          <p:nvPr/>
        </p:nvSpPr>
        <p:spPr>
          <a:xfrm>
            <a:off x="4131310" y="4679950"/>
            <a:ext cx="389255" cy="2159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6" name="文本框 125"/>
          <p:cNvSpPr txBox="1"/>
          <p:nvPr/>
        </p:nvSpPr>
        <p:spPr>
          <a:xfrm>
            <a:off x="4053205" y="4478655"/>
            <a:ext cx="7747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JPDA</a:t>
            </a:r>
            <a:endParaRPr lang="en-US" altLang="zh-CN" sz="1000" b="1"/>
          </a:p>
        </p:txBody>
      </p:sp>
      <p:sp>
        <p:nvSpPr>
          <p:cNvPr id="127" name="矩形 126"/>
          <p:cNvSpPr/>
          <p:nvPr/>
        </p:nvSpPr>
        <p:spPr>
          <a:xfrm>
            <a:off x="4531360" y="3832860"/>
            <a:ext cx="1743710" cy="166433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8" name="右箭头 127"/>
          <p:cNvSpPr/>
          <p:nvPr/>
        </p:nvSpPr>
        <p:spPr>
          <a:xfrm>
            <a:off x="6302375" y="4679950"/>
            <a:ext cx="345440" cy="2159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1" name="文本框 130"/>
          <p:cNvSpPr txBox="1"/>
          <p:nvPr/>
        </p:nvSpPr>
        <p:spPr>
          <a:xfrm>
            <a:off x="6155055" y="4333875"/>
            <a:ext cx="12319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Transformation matrix</a:t>
            </a:r>
            <a:endParaRPr lang="en-US" altLang="zh-CN" sz="1000" b="1"/>
          </a:p>
        </p:txBody>
      </p:sp>
      <p:sp>
        <p:nvSpPr>
          <p:cNvPr id="2" name="文本框 1"/>
          <p:cNvSpPr txBox="1"/>
          <p:nvPr/>
        </p:nvSpPr>
        <p:spPr>
          <a:xfrm>
            <a:off x="2997200" y="4793615"/>
            <a:ext cx="745490" cy="267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O(0,0,0)</a:t>
            </a:r>
            <a:endParaRPr lang="en-US" altLang="zh-CN" sz="1000" b="1"/>
          </a:p>
        </p:txBody>
      </p:sp>
      <p:sp>
        <p:nvSpPr>
          <p:cNvPr id="3" name="文本框 2"/>
          <p:cNvSpPr txBox="1"/>
          <p:nvPr/>
        </p:nvSpPr>
        <p:spPr>
          <a:xfrm>
            <a:off x="3193415" y="5276215"/>
            <a:ext cx="745490" cy="267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P(x</a:t>
            </a:r>
            <a:r>
              <a:rPr lang="en-US" altLang="zh-CN" sz="1000" b="1" baseline="-25000"/>
              <a:t>0</a:t>
            </a:r>
            <a:r>
              <a:rPr lang="en-US" altLang="zh-CN" sz="1000" b="1"/>
              <a:t>,y</a:t>
            </a:r>
            <a:r>
              <a:rPr lang="en-US" altLang="zh-CN" sz="1000" b="1" baseline="-25000"/>
              <a:t>0</a:t>
            </a:r>
            <a:r>
              <a:rPr lang="en-US" altLang="zh-CN" sz="1000" b="1"/>
              <a:t>,z</a:t>
            </a:r>
            <a:r>
              <a:rPr lang="en-US" altLang="zh-CN" sz="1000" b="1" baseline="-25000"/>
              <a:t>0</a:t>
            </a:r>
            <a:r>
              <a:rPr lang="en-US" altLang="zh-CN" sz="1000" b="1"/>
              <a:t>)</a:t>
            </a:r>
            <a:endParaRPr lang="en-US" altLang="zh-CN" sz="1000" b="1"/>
          </a:p>
        </p:txBody>
      </p:sp>
      <p:sp>
        <p:nvSpPr>
          <p:cNvPr id="4" name="文本框 3"/>
          <p:cNvSpPr txBox="1"/>
          <p:nvPr/>
        </p:nvSpPr>
        <p:spPr>
          <a:xfrm>
            <a:off x="5422900" y="5272405"/>
            <a:ext cx="811530" cy="267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P</a:t>
            </a:r>
            <a:r>
              <a:rPr lang="en-US" altLang="zh-CN" sz="1000" b="1" baseline="-25000"/>
              <a:t>1</a:t>
            </a:r>
            <a:r>
              <a:rPr lang="en-US" altLang="zh-CN" sz="1000" b="1"/>
              <a:t>(x</a:t>
            </a:r>
            <a:r>
              <a:rPr lang="en-US" altLang="zh-CN" sz="1000" b="1" baseline="-25000"/>
              <a:t>1</a:t>
            </a:r>
            <a:r>
              <a:rPr lang="en-US" altLang="zh-CN" sz="1000" b="1"/>
              <a:t>,y</a:t>
            </a:r>
            <a:r>
              <a:rPr lang="en-US" altLang="zh-CN" sz="1000" b="1" baseline="-25000"/>
              <a:t>1</a:t>
            </a:r>
            <a:r>
              <a:rPr lang="en-US" altLang="zh-CN" sz="1000" b="1"/>
              <a:t>,z</a:t>
            </a:r>
            <a:r>
              <a:rPr lang="en-US" altLang="zh-CN" sz="1000" b="1" baseline="-25000"/>
              <a:t>1</a:t>
            </a:r>
            <a:r>
              <a:rPr lang="en-US" altLang="zh-CN" sz="1000" b="1"/>
              <a:t>)</a:t>
            </a:r>
            <a:endParaRPr lang="en-US" altLang="zh-CN" sz="1000" b="1"/>
          </a:p>
        </p:txBody>
      </p:sp>
      <p:sp>
        <p:nvSpPr>
          <p:cNvPr id="6" name="文本框 5"/>
          <p:cNvSpPr txBox="1"/>
          <p:nvPr/>
        </p:nvSpPr>
        <p:spPr>
          <a:xfrm>
            <a:off x="6575425" y="4659630"/>
            <a:ext cx="811530" cy="267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P</a:t>
            </a:r>
            <a:r>
              <a:rPr lang="en-US" altLang="zh-CN" sz="1000" b="1" baseline="-25000"/>
              <a:t>2</a:t>
            </a:r>
            <a:r>
              <a:rPr lang="en-US" altLang="zh-CN" sz="1000" b="1"/>
              <a:t>(x</a:t>
            </a:r>
            <a:r>
              <a:rPr lang="en-US" altLang="zh-CN" sz="1000" b="1" baseline="-25000"/>
              <a:t>2</a:t>
            </a:r>
            <a:r>
              <a:rPr lang="en-US" altLang="zh-CN" sz="1000" b="1"/>
              <a:t>,y</a:t>
            </a:r>
            <a:r>
              <a:rPr lang="en-US" altLang="zh-CN" sz="1000" b="1" baseline="-25000"/>
              <a:t>2</a:t>
            </a:r>
            <a:r>
              <a:rPr lang="en-US" altLang="zh-CN" sz="1000" b="1"/>
              <a:t>,z</a:t>
            </a:r>
            <a:r>
              <a:rPr lang="en-US" altLang="zh-CN" sz="1000" b="1" baseline="-25000"/>
              <a:t>2</a:t>
            </a:r>
            <a:r>
              <a:rPr lang="en-US" altLang="zh-CN" sz="1000" b="1"/>
              <a:t>)</a:t>
            </a:r>
            <a:endParaRPr lang="en-US" altLang="zh-CN" sz="1000" b="1"/>
          </a:p>
        </p:txBody>
      </p:sp>
      <p:cxnSp>
        <p:nvCxnSpPr>
          <p:cNvPr id="16" name="直接连接符 15"/>
          <p:cNvCxnSpPr/>
          <p:nvPr/>
        </p:nvCxnSpPr>
        <p:spPr>
          <a:xfrm>
            <a:off x="3937000" y="5006975"/>
            <a:ext cx="1333500" cy="3175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3931285" y="4497070"/>
            <a:ext cx="1710055" cy="1905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4664075" y="4498340"/>
            <a:ext cx="4445" cy="50863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607560" y="4655820"/>
            <a:ext cx="5638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0.82m</a:t>
            </a:r>
            <a:endParaRPr lang="en-US" altLang="zh-CN" sz="1000" b="1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0" name="圆角矩形 499"/>
          <p:cNvSpPr/>
          <p:nvPr>
            <p:custDataLst>
              <p:tags r:id="rId1"/>
            </p:custDataLst>
          </p:nvPr>
        </p:nvSpPr>
        <p:spPr>
          <a:xfrm>
            <a:off x="1957705" y="1206500"/>
            <a:ext cx="1144270" cy="5060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1" name="圆角矩形 500"/>
          <p:cNvSpPr/>
          <p:nvPr/>
        </p:nvSpPr>
        <p:spPr>
          <a:xfrm>
            <a:off x="1942465" y="2192020"/>
            <a:ext cx="5963920" cy="2099310"/>
          </a:xfrm>
          <a:prstGeom prst="roundRect">
            <a:avLst/>
          </a:prstGeom>
          <a:noFill/>
          <a:ln w="12700" cmpd="sng"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02" name="直接箭头连接符 501"/>
          <p:cNvCxnSpPr/>
          <p:nvPr>
            <p:custDataLst>
              <p:tags r:id="rId2"/>
            </p:custDataLst>
          </p:nvPr>
        </p:nvCxnSpPr>
        <p:spPr>
          <a:xfrm>
            <a:off x="3101340" y="1437640"/>
            <a:ext cx="1265555" cy="0"/>
          </a:xfrm>
          <a:prstGeom prst="straightConnector1">
            <a:avLst/>
          </a:prstGeom>
          <a:ln>
            <a:solidFill>
              <a:srgbClr val="FF6B6B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03" name="文本框 502"/>
          <p:cNvSpPr txBox="1"/>
          <p:nvPr>
            <p:custDataLst>
              <p:tags r:id="rId3"/>
            </p:custDataLst>
          </p:nvPr>
        </p:nvSpPr>
        <p:spPr>
          <a:xfrm>
            <a:off x="1910715" y="1207135"/>
            <a:ext cx="1201420" cy="4768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Intersection R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1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  <a:p>
            <a:pPr algn="ctr"/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Trajectory T</a:t>
            </a:r>
            <a:r>
              <a:rPr lang="en-US" altLang="zh-CN" sz="1200" b="1" baseline="-25000"/>
              <a:t>1</a:t>
            </a:r>
            <a:endParaRPr lang="en-US" altLang="zh-CN" sz="1200" b="1" baseline="-25000"/>
          </a:p>
        </p:txBody>
      </p:sp>
      <p:cxnSp>
        <p:nvCxnSpPr>
          <p:cNvPr id="504" name="直接箭头连接符 503"/>
          <p:cNvCxnSpPr/>
          <p:nvPr/>
        </p:nvCxnSpPr>
        <p:spPr>
          <a:xfrm>
            <a:off x="2534285" y="1718310"/>
            <a:ext cx="8890" cy="486410"/>
          </a:xfrm>
          <a:prstGeom prst="straightConnector1">
            <a:avLst/>
          </a:prstGeom>
          <a:ln w="28575" cmpd="thickThin">
            <a:solidFill>
              <a:schemeClr val="accent6">
                <a:lumMod val="40000"/>
                <a:lumOff val="60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05" name="文本框 504"/>
          <p:cNvSpPr txBox="1"/>
          <p:nvPr/>
        </p:nvSpPr>
        <p:spPr>
          <a:xfrm>
            <a:off x="2545715" y="1925320"/>
            <a:ext cx="7924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P</a:t>
            </a:r>
            <a:r>
              <a:rPr lang="en-US" altLang="zh-CN" sz="1000" b="1" baseline="-25000"/>
              <a:t>1</a:t>
            </a:r>
            <a:r>
              <a:rPr lang="en-US" altLang="zh-CN" sz="1000" b="1"/>
              <a:t>(t</a:t>
            </a:r>
            <a:r>
              <a:rPr lang="en-US" altLang="zh-CN" sz="1000" b="1" baseline="-25000"/>
              <a:t>1_end</a:t>
            </a:r>
            <a:r>
              <a:rPr lang="en-US" altLang="zh-CN" sz="1000" b="1"/>
              <a:t>)</a:t>
            </a:r>
            <a:endParaRPr lang="zh-CN" altLang="en-US" sz="1000" b="1"/>
          </a:p>
        </p:txBody>
      </p:sp>
      <p:sp>
        <p:nvSpPr>
          <p:cNvPr id="506" name="文本框 505"/>
          <p:cNvSpPr txBox="1"/>
          <p:nvPr/>
        </p:nvSpPr>
        <p:spPr>
          <a:xfrm>
            <a:off x="4906010" y="1925320"/>
            <a:ext cx="8496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P</a:t>
            </a:r>
            <a:r>
              <a:rPr lang="en-US" altLang="zh-CN" sz="1000" b="1" baseline="-25000"/>
              <a:t>2</a:t>
            </a:r>
            <a:r>
              <a:rPr lang="en-US" altLang="zh-CN" sz="1000" b="1"/>
              <a:t>(t</a:t>
            </a:r>
            <a:r>
              <a:rPr lang="en-US" altLang="zh-CN" sz="1000" b="1" baseline="-25000"/>
              <a:t>2_start</a:t>
            </a:r>
            <a:r>
              <a:rPr lang="en-US" altLang="zh-CN" sz="1000" b="1"/>
              <a:t>)</a:t>
            </a:r>
            <a:endParaRPr lang="en-US" altLang="zh-CN" sz="1000" b="1"/>
          </a:p>
        </p:txBody>
      </p:sp>
      <p:sp>
        <p:nvSpPr>
          <p:cNvPr id="507" name="文本框 506"/>
          <p:cNvSpPr txBox="1"/>
          <p:nvPr/>
        </p:nvSpPr>
        <p:spPr>
          <a:xfrm>
            <a:off x="3676015" y="2199005"/>
            <a:ext cx="27597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NAVIGATION ALGORITHM FRAMEWORK</a:t>
            </a: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 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08" name="下箭头 507"/>
          <p:cNvSpPr/>
          <p:nvPr/>
        </p:nvSpPr>
        <p:spPr>
          <a:xfrm>
            <a:off x="4373245" y="4356100"/>
            <a:ext cx="990600" cy="203200"/>
          </a:xfrm>
          <a:prstGeom prst="downArrow">
            <a:avLst/>
          </a:prstGeom>
          <a:solidFill>
            <a:srgbClr val="A5D8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9" name="文本框 508"/>
          <p:cNvSpPr txBox="1"/>
          <p:nvPr/>
        </p:nvSpPr>
        <p:spPr>
          <a:xfrm>
            <a:off x="1897380" y="4344670"/>
            <a:ext cx="12700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Time Axis t: 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10" name="圆角矩形 509"/>
          <p:cNvSpPr/>
          <p:nvPr/>
        </p:nvSpPr>
        <p:spPr>
          <a:xfrm>
            <a:off x="1895475" y="4598670"/>
            <a:ext cx="6012180" cy="561975"/>
          </a:xfrm>
          <a:prstGeom prst="roundRect">
            <a:avLst/>
          </a:prstGeom>
          <a:solidFill>
            <a:srgbClr val="A5D8FF">
              <a:alpha val="8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11" name="直接连接符 510"/>
          <p:cNvCxnSpPr/>
          <p:nvPr/>
        </p:nvCxnSpPr>
        <p:spPr>
          <a:xfrm>
            <a:off x="2078355" y="4697095"/>
            <a:ext cx="0" cy="36131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12" name="直接连接符 511"/>
          <p:cNvCxnSpPr/>
          <p:nvPr/>
        </p:nvCxnSpPr>
        <p:spPr>
          <a:xfrm flipV="1">
            <a:off x="2109470" y="487362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13" name="文本框 512"/>
          <p:cNvSpPr txBox="1"/>
          <p:nvPr/>
        </p:nvSpPr>
        <p:spPr>
          <a:xfrm>
            <a:off x="2510155" y="4727575"/>
            <a:ext cx="4622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1</a:t>
            </a:r>
            <a:endParaRPr lang="en-US" altLang="zh-CN" sz="1200" b="1" baseline="-25000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14" name="直接连接符 513"/>
          <p:cNvCxnSpPr/>
          <p:nvPr/>
        </p:nvCxnSpPr>
        <p:spPr>
          <a:xfrm flipV="1">
            <a:off x="2780030" y="487362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15" name="直接连接符 514"/>
          <p:cNvCxnSpPr/>
          <p:nvPr/>
        </p:nvCxnSpPr>
        <p:spPr>
          <a:xfrm>
            <a:off x="3210560" y="4688205"/>
            <a:ext cx="635" cy="34798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16" name="直接连接符 515"/>
          <p:cNvCxnSpPr/>
          <p:nvPr/>
        </p:nvCxnSpPr>
        <p:spPr>
          <a:xfrm flipV="1">
            <a:off x="4363720" y="487362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17" name="文本框 516"/>
          <p:cNvSpPr txBox="1"/>
          <p:nvPr/>
        </p:nvSpPr>
        <p:spPr>
          <a:xfrm>
            <a:off x="4768215" y="4727575"/>
            <a:ext cx="4622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2</a:t>
            </a:r>
            <a:endParaRPr lang="en-US" altLang="zh-CN" sz="1200" b="1" baseline="-25000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19" name="直接连接符 518"/>
          <p:cNvCxnSpPr/>
          <p:nvPr/>
        </p:nvCxnSpPr>
        <p:spPr>
          <a:xfrm flipV="1">
            <a:off x="5064760" y="487362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20" name="直接连接符 519"/>
          <p:cNvCxnSpPr/>
          <p:nvPr/>
        </p:nvCxnSpPr>
        <p:spPr>
          <a:xfrm>
            <a:off x="5509895" y="4697095"/>
            <a:ext cx="1905" cy="35306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21" name="直接连接符 520"/>
          <p:cNvCxnSpPr/>
          <p:nvPr/>
        </p:nvCxnSpPr>
        <p:spPr>
          <a:xfrm flipV="1">
            <a:off x="6628130" y="488251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2" name="文本框 521"/>
          <p:cNvSpPr txBox="1"/>
          <p:nvPr/>
        </p:nvSpPr>
        <p:spPr>
          <a:xfrm>
            <a:off x="7004050" y="4736465"/>
            <a:ext cx="4622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3</a:t>
            </a:r>
            <a:endParaRPr lang="en-US" altLang="zh-CN" sz="1200" b="1" baseline="-25000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23" name="直接连接符 522"/>
          <p:cNvCxnSpPr/>
          <p:nvPr/>
        </p:nvCxnSpPr>
        <p:spPr>
          <a:xfrm flipV="1">
            <a:off x="7298690" y="488251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24" name="直接连接符 523"/>
          <p:cNvCxnSpPr/>
          <p:nvPr/>
        </p:nvCxnSpPr>
        <p:spPr>
          <a:xfrm>
            <a:off x="7749540" y="4697095"/>
            <a:ext cx="0" cy="36131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5" name="文本框 524"/>
          <p:cNvSpPr txBox="1"/>
          <p:nvPr/>
        </p:nvSpPr>
        <p:spPr>
          <a:xfrm>
            <a:off x="3206750" y="4732655"/>
            <a:ext cx="11118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&gt;&gt;&gt;&gt;&gt;C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1</a:t>
            </a: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&gt;&gt;&gt;&gt;&gt;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26" name="直接连接符 525"/>
          <p:cNvCxnSpPr/>
          <p:nvPr/>
        </p:nvCxnSpPr>
        <p:spPr>
          <a:xfrm flipH="1">
            <a:off x="6607810" y="4702175"/>
            <a:ext cx="1905" cy="36449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7" name="文本框 526"/>
          <p:cNvSpPr txBox="1"/>
          <p:nvPr/>
        </p:nvSpPr>
        <p:spPr>
          <a:xfrm>
            <a:off x="5477510" y="4728210"/>
            <a:ext cx="11436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&gt;&gt;&gt;&gt;&gt;C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2</a:t>
            </a: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&gt;&gt;&gt;&gt;&gt;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28" name="直接箭头连接符 527"/>
          <p:cNvCxnSpPr/>
          <p:nvPr/>
        </p:nvCxnSpPr>
        <p:spPr>
          <a:xfrm>
            <a:off x="4897120" y="1708785"/>
            <a:ext cx="8890" cy="486410"/>
          </a:xfrm>
          <a:prstGeom prst="straightConnector1">
            <a:avLst/>
          </a:prstGeom>
          <a:ln w="28575" cmpd="thickThin">
            <a:solidFill>
              <a:schemeClr val="accent6">
                <a:lumMod val="40000"/>
                <a:lumOff val="60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29" name="直接箭头连接符 528"/>
          <p:cNvCxnSpPr/>
          <p:nvPr/>
        </p:nvCxnSpPr>
        <p:spPr>
          <a:xfrm>
            <a:off x="7323455" y="1708785"/>
            <a:ext cx="8890" cy="486410"/>
          </a:xfrm>
          <a:prstGeom prst="straightConnector1">
            <a:avLst/>
          </a:prstGeom>
          <a:ln w="28575" cmpd="thickThin">
            <a:solidFill>
              <a:schemeClr val="accent6">
                <a:lumMod val="40000"/>
                <a:lumOff val="60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30" name="圆角矩形 529"/>
          <p:cNvSpPr/>
          <p:nvPr/>
        </p:nvSpPr>
        <p:spPr>
          <a:xfrm>
            <a:off x="4763770" y="3500755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1" name="文本框 530"/>
          <p:cNvSpPr txBox="1"/>
          <p:nvPr/>
        </p:nvSpPr>
        <p:spPr>
          <a:xfrm>
            <a:off x="4698365" y="3475990"/>
            <a:ext cx="880110" cy="3536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Lane Change Strategy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32" name="圆角矩形 531"/>
          <p:cNvSpPr/>
          <p:nvPr/>
        </p:nvSpPr>
        <p:spPr>
          <a:xfrm>
            <a:off x="2003425" y="3155315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3" name="文本框 532"/>
          <p:cNvSpPr txBox="1"/>
          <p:nvPr/>
        </p:nvSpPr>
        <p:spPr>
          <a:xfrm>
            <a:off x="1969770" y="3132455"/>
            <a:ext cx="918845" cy="4610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Position Identification</a:t>
            </a:r>
            <a:endParaRPr lang="en-US" altLang="zh-CN" sz="1000" b="1"/>
          </a:p>
        </p:txBody>
      </p:sp>
      <p:sp>
        <p:nvSpPr>
          <p:cNvPr id="534" name="圆角矩形 533"/>
          <p:cNvSpPr/>
          <p:nvPr/>
        </p:nvSpPr>
        <p:spPr>
          <a:xfrm>
            <a:off x="3351530" y="3909695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5" name="文本框 534"/>
          <p:cNvSpPr txBox="1"/>
          <p:nvPr/>
        </p:nvSpPr>
        <p:spPr>
          <a:xfrm>
            <a:off x="3300095" y="3947160"/>
            <a:ext cx="862330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Termination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36" name="流程图: 决策 535"/>
          <p:cNvSpPr/>
          <p:nvPr/>
        </p:nvSpPr>
        <p:spPr>
          <a:xfrm>
            <a:off x="3162935" y="3057525"/>
            <a:ext cx="1146810" cy="548640"/>
          </a:xfrm>
          <a:prstGeom prst="flowChartDecision">
            <a:avLst/>
          </a:prstGeom>
          <a:solidFill>
            <a:srgbClr val="B6C7E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7" name="圆角矩形 536"/>
          <p:cNvSpPr/>
          <p:nvPr/>
        </p:nvSpPr>
        <p:spPr>
          <a:xfrm>
            <a:off x="4763770" y="2688590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8" name="文本框 537"/>
          <p:cNvSpPr txBox="1"/>
          <p:nvPr/>
        </p:nvSpPr>
        <p:spPr>
          <a:xfrm>
            <a:off x="3219450" y="3132455"/>
            <a:ext cx="10039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Feasibility Check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39" name="直接箭头连接符 538"/>
          <p:cNvCxnSpPr/>
          <p:nvPr/>
        </p:nvCxnSpPr>
        <p:spPr>
          <a:xfrm flipV="1">
            <a:off x="5640070" y="3366135"/>
            <a:ext cx="313690" cy="12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0" name="圆角矩形 539"/>
          <p:cNvSpPr/>
          <p:nvPr/>
        </p:nvSpPr>
        <p:spPr>
          <a:xfrm>
            <a:off x="1990725" y="2496820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1" name="文本框 540"/>
          <p:cNvSpPr txBox="1"/>
          <p:nvPr/>
        </p:nvSpPr>
        <p:spPr>
          <a:xfrm>
            <a:off x="1934210" y="2468245"/>
            <a:ext cx="862330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None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Topological Map Input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42" name="直接箭头连接符 541"/>
          <p:cNvCxnSpPr/>
          <p:nvPr/>
        </p:nvCxnSpPr>
        <p:spPr>
          <a:xfrm>
            <a:off x="2394585" y="2842260"/>
            <a:ext cx="1270" cy="3130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3" name="文本框 542"/>
          <p:cNvSpPr txBox="1"/>
          <p:nvPr/>
        </p:nvSpPr>
        <p:spPr>
          <a:xfrm>
            <a:off x="3668395" y="3549015"/>
            <a:ext cx="3632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No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44" name="直接箭头连接符 543"/>
          <p:cNvCxnSpPr/>
          <p:nvPr/>
        </p:nvCxnSpPr>
        <p:spPr>
          <a:xfrm>
            <a:off x="4302125" y="3336925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5" name="文本框 544"/>
          <p:cNvSpPr txBox="1"/>
          <p:nvPr/>
        </p:nvSpPr>
        <p:spPr>
          <a:xfrm>
            <a:off x="4262755" y="3151505"/>
            <a:ext cx="4203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Yes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46" name="圆角矩形 545"/>
          <p:cNvSpPr/>
          <p:nvPr/>
        </p:nvSpPr>
        <p:spPr>
          <a:xfrm>
            <a:off x="3314700" y="2516505"/>
            <a:ext cx="79883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7" name="文本框 546"/>
          <p:cNvSpPr txBox="1"/>
          <p:nvPr/>
        </p:nvSpPr>
        <p:spPr>
          <a:xfrm>
            <a:off x="3225800" y="2491740"/>
            <a:ext cx="997585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Start/Goal Input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48" name="直接箭头连接符 547"/>
          <p:cNvCxnSpPr/>
          <p:nvPr/>
        </p:nvCxnSpPr>
        <p:spPr>
          <a:xfrm flipH="1">
            <a:off x="2765425" y="2682240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9" name="文本框 548"/>
          <p:cNvSpPr txBox="1"/>
          <p:nvPr/>
        </p:nvSpPr>
        <p:spPr>
          <a:xfrm>
            <a:off x="4710430" y="2726690"/>
            <a:ext cx="882015" cy="3473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  <a:buNone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A* Algorithm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50" name="圆角矩形 549"/>
          <p:cNvSpPr/>
          <p:nvPr/>
        </p:nvSpPr>
        <p:spPr>
          <a:xfrm>
            <a:off x="4765675" y="3088005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1" name="文本框 550"/>
          <p:cNvSpPr txBox="1"/>
          <p:nvPr/>
        </p:nvSpPr>
        <p:spPr>
          <a:xfrm>
            <a:off x="4700270" y="3061335"/>
            <a:ext cx="9055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Trajectory Interpolation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52" name="直接箭头连接符 551"/>
          <p:cNvCxnSpPr/>
          <p:nvPr/>
        </p:nvCxnSpPr>
        <p:spPr>
          <a:xfrm>
            <a:off x="3735705" y="3596640"/>
            <a:ext cx="1270" cy="3130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53" name="圆角矩形 552"/>
          <p:cNvSpPr/>
          <p:nvPr/>
        </p:nvSpPr>
        <p:spPr>
          <a:xfrm>
            <a:off x="5948045" y="3176270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4" name="文本框 553"/>
          <p:cNvSpPr txBox="1"/>
          <p:nvPr/>
        </p:nvSpPr>
        <p:spPr>
          <a:xfrm>
            <a:off x="5919470" y="3142615"/>
            <a:ext cx="854710" cy="3524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Trajectory Generation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55" name="直接箭头连接符 554"/>
          <p:cNvCxnSpPr/>
          <p:nvPr/>
        </p:nvCxnSpPr>
        <p:spPr>
          <a:xfrm>
            <a:off x="6723380" y="3366135"/>
            <a:ext cx="30035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56" name="圆角矩形 555"/>
          <p:cNvSpPr/>
          <p:nvPr/>
        </p:nvSpPr>
        <p:spPr>
          <a:xfrm>
            <a:off x="7045960" y="3435350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7" name="文本框 556"/>
          <p:cNvSpPr txBox="1"/>
          <p:nvPr/>
        </p:nvSpPr>
        <p:spPr>
          <a:xfrm>
            <a:off x="6980555" y="3467735"/>
            <a:ext cx="880110" cy="294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C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2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: P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2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-&gt;P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3</a:t>
            </a:r>
            <a:endParaRPr lang="en-US" altLang="zh-CN" sz="1000" b="1" baseline="-2500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558" name="圆角矩形 557"/>
          <p:cNvSpPr/>
          <p:nvPr/>
        </p:nvSpPr>
        <p:spPr>
          <a:xfrm>
            <a:off x="7049135" y="2903855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9" name="文本框 558"/>
          <p:cNvSpPr txBox="1"/>
          <p:nvPr/>
        </p:nvSpPr>
        <p:spPr>
          <a:xfrm>
            <a:off x="6983730" y="2936240"/>
            <a:ext cx="880110" cy="294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C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1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: P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1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-&gt;P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2</a:t>
            </a:r>
            <a:endParaRPr lang="en-US" altLang="zh-CN" sz="1000" b="1" baseline="-2500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561" name="圆角矩形 560"/>
          <p:cNvSpPr/>
          <p:nvPr/>
        </p:nvSpPr>
        <p:spPr>
          <a:xfrm>
            <a:off x="4692650" y="2598420"/>
            <a:ext cx="946785" cy="1341120"/>
          </a:xfrm>
          <a:prstGeom prst="roundRect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62" name="直接箭头连接符 561"/>
          <p:cNvCxnSpPr/>
          <p:nvPr/>
        </p:nvCxnSpPr>
        <p:spPr>
          <a:xfrm flipV="1">
            <a:off x="2785110" y="3333750"/>
            <a:ext cx="379730" cy="19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63" name="圆角矩形 562"/>
          <p:cNvSpPr/>
          <p:nvPr>
            <p:custDataLst>
              <p:tags r:id="rId4"/>
            </p:custDataLst>
          </p:nvPr>
        </p:nvSpPr>
        <p:spPr>
          <a:xfrm>
            <a:off x="4365625" y="1198880"/>
            <a:ext cx="1144270" cy="5060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4" name="文本框 563"/>
          <p:cNvSpPr txBox="1"/>
          <p:nvPr>
            <p:custDataLst>
              <p:tags r:id="rId5"/>
            </p:custDataLst>
          </p:nvPr>
        </p:nvSpPr>
        <p:spPr>
          <a:xfrm>
            <a:off x="4318635" y="1198880"/>
            <a:ext cx="1201420" cy="477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None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Intersection R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2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  <a:p>
            <a:pPr algn="ctr">
              <a:buClrTx/>
              <a:buSzTx/>
              <a:buNone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Trajectory T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2</a:t>
            </a:r>
            <a:endParaRPr lang="en-US" altLang="zh-CN" sz="1200" b="1" baseline="-250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65" name="圆角矩形 564"/>
          <p:cNvSpPr/>
          <p:nvPr>
            <p:custDataLst>
              <p:tags r:id="rId6"/>
            </p:custDataLst>
          </p:nvPr>
        </p:nvSpPr>
        <p:spPr>
          <a:xfrm>
            <a:off x="6753860" y="1198880"/>
            <a:ext cx="1144270" cy="5060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6" name="文本框 565"/>
          <p:cNvSpPr txBox="1"/>
          <p:nvPr>
            <p:custDataLst>
              <p:tags r:id="rId7"/>
            </p:custDataLst>
          </p:nvPr>
        </p:nvSpPr>
        <p:spPr>
          <a:xfrm>
            <a:off x="6706870" y="1198880"/>
            <a:ext cx="1201420" cy="477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Intersection R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3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  <a:p>
            <a:pPr algn="ctr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Trajectory T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3</a:t>
            </a:r>
            <a:endParaRPr lang="en-US" altLang="zh-CN" sz="1200" b="1" baseline="-25000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67" name="直接箭头连接符 566"/>
          <p:cNvCxnSpPr/>
          <p:nvPr>
            <p:custDataLst>
              <p:tags r:id="rId8"/>
            </p:custDataLst>
          </p:nvPr>
        </p:nvCxnSpPr>
        <p:spPr>
          <a:xfrm>
            <a:off x="5504815" y="1437640"/>
            <a:ext cx="1265555" cy="0"/>
          </a:xfrm>
          <a:prstGeom prst="straightConnector1">
            <a:avLst/>
          </a:prstGeom>
          <a:ln>
            <a:solidFill>
              <a:srgbClr val="FF6B6B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68" name="肘形连接符 567"/>
          <p:cNvCxnSpPr/>
          <p:nvPr/>
        </p:nvCxnSpPr>
        <p:spPr>
          <a:xfrm rot="5400000" flipV="1">
            <a:off x="2582545" y="3314065"/>
            <a:ext cx="581025" cy="957580"/>
          </a:xfrm>
          <a:prstGeom prst="bentConnector2">
            <a:avLst/>
          </a:prstGeom>
          <a:ln>
            <a:solidFill>
              <a:srgbClr val="FF0000"/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70" name="文本框 569"/>
          <p:cNvSpPr txBox="1"/>
          <p:nvPr/>
        </p:nvSpPr>
        <p:spPr>
          <a:xfrm>
            <a:off x="2402840" y="3886200"/>
            <a:ext cx="7683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Exception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642" name="直接连接符 641"/>
          <p:cNvCxnSpPr/>
          <p:nvPr/>
        </p:nvCxnSpPr>
        <p:spPr>
          <a:xfrm>
            <a:off x="4309745" y="4688205"/>
            <a:ext cx="0" cy="36131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43" name="圆角矩形 642"/>
          <p:cNvSpPr/>
          <p:nvPr/>
        </p:nvSpPr>
        <p:spPr>
          <a:xfrm>
            <a:off x="7023735" y="2833370"/>
            <a:ext cx="840105" cy="999490"/>
          </a:xfrm>
          <a:prstGeom prst="roundRect">
            <a:avLst/>
          </a:prstGeom>
          <a:noFill/>
          <a:ln w="19050" cmpd="thickThin"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2F2F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45" name="肘形连接符 644"/>
          <p:cNvCxnSpPr>
            <a:stCxn id="643" idx="2"/>
            <a:endCxn id="534" idx="3"/>
          </p:cNvCxnSpPr>
          <p:nvPr/>
        </p:nvCxnSpPr>
        <p:spPr>
          <a:xfrm rot="5400000">
            <a:off x="5662930" y="2301875"/>
            <a:ext cx="250825" cy="3311525"/>
          </a:xfrm>
          <a:prstGeom prst="bentConnector2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轨迹推断与还原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0" y="625475"/>
            <a:ext cx="2676525" cy="518731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792085" y="2400300"/>
            <a:ext cx="1337945" cy="2581275"/>
          </a:xfrm>
          <a:prstGeom prst="rect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" y="196850"/>
            <a:ext cx="2550160" cy="15138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15" y="1788795"/>
            <a:ext cx="2231390" cy="14630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4115" y="1370330"/>
            <a:ext cx="2434590" cy="14046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1110" y="3329940"/>
            <a:ext cx="2559685" cy="14458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135" y="3329940"/>
            <a:ext cx="2223135" cy="30092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4095" y="582295"/>
            <a:ext cx="2049780" cy="24079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860" y="616585"/>
            <a:ext cx="2118360" cy="12223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860" y="2518410"/>
            <a:ext cx="2106930" cy="11899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721860" y="2075180"/>
            <a:ext cx="2319655" cy="24511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000">
                <a:latin typeface="Arial" panose="020B0604020202020204" pitchFamily="34" charset="0"/>
                <a:ea typeface="微软雅黑" panose="020B0503020204020204" charset="-122"/>
              </a:rPr>
              <a:t>single camera multi-target tracking</a:t>
            </a:r>
            <a:endParaRPr lang="en-US" altLang="zh-CN" sz="10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1" name="上箭头 10"/>
          <p:cNvSpPr/>
          <p:nvPr/>
        </p:nvSpPr>
        <p:spPr>
          <a:xfrm>
            <a:off x="5651500" y="1870710"/>
            <a:ext cx="182880" cy="233045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上箭头 11"/>
          <p:cNvSpPr/>
          <p:nvPr/>
        </p:nvSpPr>
        <p:spPr>
          <a:xfrm rot="10800000">
            <a:off x="5641975" y="2272665"/>
            <a:ext cx="182880" cy="233045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右大括号 13"/>
          <p:cNvSpPr/>
          <p:nvPr/>
        </p:nvSpPr>
        <p:spPr>
          <a:xfrm>
            <a:off x="6892290" y="706120"/>
            <a:ext cx="222885" cy="289115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092950" y="808990"/>
            <a:ext cx="367030" cy="2685415"/>
          </a:xfrm>
          <a:prstGeom prst="rect">
            <a:avLst/>
          </a:prstGeom>
        </p:spPr>
        <p:txBody>
          <a:bodyPr vert="eaVert"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200">
                <a:latin typeface="Arial" panose="020B0604020202020204" pitchFamily="34" charset="0"/>
                <a:ea typeface="微软雅黑" panose="020B0503020204020204" charset="-122"/>
              </a:rPr>
              <a:t>multi camera multi-target tracking</a:t>
            </a:r>
            <a:endParaRPr lang="en-US" altLang="zh-CN" sz="12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" name="流程图: 可选过程 2"/>
          <p:cNvSpPr/>
          <p:nvPr/>
        </p:nvSpPr>
        <p:spPr>
          <a:xfrm>
            <a:off x="4523105" y="482600"/>
            <a:ext cx="2936875" cy="3419475"/>
          </a:xfrm>
          <a:prstGeom prst="flowChartAlternateProcess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775" y="850265"/>
            <a:ext cx="2324100" cy="26441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3615690"/>
            <a:ext cx="714375" cy="581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4450" y="3596640"/>
            <a:ext cx="962025" cy="6191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3650" y="3708400"/>
            <a:ext cx="628650" cy="4000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9475" y="3653790"/>
            <a:ext cx="591820" cy="507365"/>
          </a:xfrm>
          <a:prstGeom prst="rect">
            <a:avLst/>
          </a:prstGeom>
        </p:spPr>
      </p:pic>
      <p:cxnSp>
        <p:nvCxnSpPr>
          <p:cNvPr id="16" name="曲线连接符 15"/>
          <p:cNvCxnSpPr>
            <a:stCxn id="5" idx="3"/>
            <a:endCxn id="6" idx="1"/>
          </p:cNvCxnSpPr>
          <p:nvPr/>
        </p:nvCxnSpPr>
        <p:spPr>
          <a:xfrm>
            <a:off x="1057275" y="3906520"/>
            <a:ext cx="257175" cy="3175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曲线连接符 17"/>
          <p:cNvCxnSpPr>
            <a:stCxn id="7" idx="3"/>
            <a:endCxn id="13" idx="1"/>
          </p:cNvCxnSpPr>
          <p:nvPr/>
        </p:nvCxnSpPr>
        <p:spPr>
          <a:xfrm flipV="1">
            <a:off x="3162300" y="3907790"/>
            <a:ext cx="257175" cy="635"/>
          </a:xfrm>
          <a:prstGeom prst="curvedConnector3">
            <a:avLst>
              <a:gd name="adj1" fmla="val 50123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75" y="1357630"/>
            <a:ext cx="918210" cy="8420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557270"/>
            <a:ext cx="1058545" cy="78105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534795" y="2990850"/>
            <a:ext cx="1236980" cy="63944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/>
              <a:t>CNN</a:t>
            </a:r>
            <a:endParaRPr lang="en-US" altLang="zh-CN" sz="2800"/>
          </a:p>
        </p:txBody>
      </p:sp>
      <p:sp>
        <p:nvSpPr>
          <p:cNvPr id="7" name="圆角矩形 6"/>
          <p:cNvSpPr/>
          <p:nvPr/>
        </p:nvSpPr>
        <p:spPr>
          <a:xfrm rot="16200000">
            <a:off x="2426970" y="3190875"/>
            <a:ext cx="3447415" cy="3200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PointPillars network extracts data</a:t>
            </a:r>
            <a:endParaRPr lang="en-US" altLang="zh-CN" sz="16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5" y="4486910"/>
            <a:ext cx="897890" cy="915670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2940050" y="1490980"/>
            <a:ext cx="910590" cy="565150"/>
            <a:chOff x="9386" y="4654"/>
            <a:chExt cx="1434" cy="890"/>
          </a:xfrm>
        </p:grpSpPr>
        <p:sp>
          <p:nvSpPr>
            <p:cNvPr id="10" name="矩形 9"/>
            <p:cNvSpPr/>
            <p:nvPr/>
          </p:nvSpPr>
          <p:spPr>
            <a:xfrm>
              <a:off x="9386" y="5065"/>
              <a:ext cx="120" cy="47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9523" y="4858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9655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9786" y="4793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9924" y="5259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0062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10200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10325" y="4654"/>
              <a:ext cx="120" cy="88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9386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0588" y="4976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0450" y="4859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0700" y="4793"/>
              <a:ext cx="120" cy="75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2928620" y="3595370"/>
            <a:ext cx="910590" cy="629920"/>
            <a:chOff x="6590" y="5684"/>
            <a:chExt cx="1434" cy="992"/>
          </a:xfrm>
        </p:grpSpPr>
        <p:sp>
          <p:nvSpPr>
            <p:cNvPr id="37" name="矩形 36"/>
            <p:cNvSpPr/>
            <p:nvPr/>
          </p:nvSpPr>
          <p:spPr>
            <a:xfrm>
              <a:off x="6590" y="6392"/>
              <a:ext cx="120" cy="28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727" y="5800"/>
              <a:ext cx="120" cy="8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6859" y="6501"/>
              <a:ext cx="120" cy="1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6990" y="5925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7128" y="6276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7266" y="5924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7391" y="6392"/>
              <a:ext cx="133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7529" y="6108"/>
              <a:ext cx="120" cy="56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6590" y="6502"/>
              <a:ext cx="120" cy="17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7792" y="5801"/>
              <a:ext cx="120" cy="8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7654" y="5684"/>
              <a:ext cx="120" cy="99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7904" y="6032"/>
              <a:ext cx="120" cy="6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2920365" y="4762500"/>
            <a:ext cx="910590" cy="565785"/>
            <a:chOff x="6692" y="7584"/>
            <a:chExt cx="1434" cy="891"/>
          </a:xfrm>
        </p:grpSpPr>
        <p:sp>
          <p:nvSpPr>
            <p:cNvPr id="50" name="矩形 49"/>
            <p:cNvSpPr/>
            <p:nvPr/>
          </p:nvSpPr>
          <p:spPr>
            <a:xfrm>
              <a:off x="6692" y="8076"/>
              <a:ext cx="120" cy="39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6813" y="7906"/>
              <a:ext cx="136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6961" y="7988"/>
              <a:ext cx="120" cy="48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7092" y="7790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7230" y="7584"/>
              <a:ext cx="120" cy="89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7350" y="7723"/>
              <a:ext cx="138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7506" y="7988"/>
              <a:ext cx="120" cy="48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7631" y="8190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6692" y="8190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7894" y="7907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7756" y="7724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8006" y="7584"/>
              <a:ext cx="120" cy="89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63" name="图片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345" y="2513965"/>
            <a:ext cx="1016000" cy="564515"/>
          </a:xfrm>
          <a:prstGeom prst="rect">
            <a:avLst/>
          </a:prstGeom>
        </p:spPr>
      </p:pic>
      <p:grpSp>
        <p:nvGrpSpPr>
          <p:cNvPr id="65" name="组合 64"/>
          <p:cNvGrpSpPr/>
          <p:nvPr/>
        </p:nvGrpSpPr>
        <p:grpSpPr>
          <a:xfrm>
            <a:off x="2928620" y="2426335"/>
            <a:ext cx="910590" cy="565150"/>
            <a:chOff x="9386" y="4654"/>
            <a:chExt cx="1434" cy="890"/>
          </a:xfrm>
        </p:grpSpPr>
        <p:sp>
          <p:nvSpPr>
            <p:cNvPr id="66" name="矩形 65"/>
            <p:cNvSpPr/>
            <p:nvPr/>
          </p:nvSpPr>
          <p:spPr>
            <a:xfrm>
              <a:off x="9386" y="5065"/>
              <a:ext cx="120" cy="47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9523" y="4858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9655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9786" y="4793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9924" y="5259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1" name="矩形 70"/>
            <p:cNvSpPr/>
            <p:nvPr/>
          </p:nvSpPr>
          <p:spPr>
            <a:xfrm>
              <a:off x="10062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2" name="矩形 71"/>
            <p:cNvSpPr/>
            <p:nvPr/>
          </p:nvSpPr>
          <p:spPr>
            <a:xfrm>
              <a:off x="10200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10325" y="4654"/>
              <a:ext cx="120" cy="88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9386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5" name="矩形 74"/>
            <p:cNvSpPr/>
            <p:nvPr/>
          </p:nvSpPr>
          <p:spPr>
            <a:xfrm>
              <a:off x="10588" y="4976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10450" y="4859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10700" y="4793"/>
              <a:ext cx="120" cy="75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79" name="图片 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250" y="2049780"/>
            <a:ext cx="2857500" cy="25095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7120" y="1206500"/>
            <a:ext cx="1457325" cy="1447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2400" y="2736215"/>
            <a:ext cx="1476375" cy="1485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12300" y="2738120"/>
            <a:ext cx="1503530" cy="1440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8375" y="4283075"/>
            <a:ext cx="1576063" cy="1440000"/>
          </a:xfrm>
          <a:prstGeom prst="rect">
            <a:avLst/>
          </a:prstGeom>
        </p:spPr>
      </p:pic>
      <p:cxnSp>
        <p:nvCxnSpPr>
          <p:cNvPr id="24" name="曲线连接符 23"/>
          <p:cNvCxnSpPr>
            <a:stCxn id="5" idx="1"/>
            <a:endCxn id="8" idx="0"/>
          </p:cNvCxnSpPr>
          <p:nvPr/>
        </p:nvCxnSpPr>
        <p:spPr>
          <a:xfrm rot="10800000" flipV="1">
            <a:off x="8510905" y="1930400"/>
            <a:ext cx="196215" cy="805815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曲线连接符 24"/>
          <p:cNvCxnSpPr>
            <a:stCxn id="5" idx="3"/>
            <a:endCxn id="6" idx="0"/>
          </p:cNvCxnSpPr>
          <p:nvPr/>
        </p:nvCxnSpPr>
        <p:spPr>
          <a:xfrm>
            <a:off x="10164445" y="1930400"/>
            <a:ext cx="99695" cy="807720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曲线连接符 25"/>
          <p:cNvCxnSpPr>
            <a:stCxn id="8" idx="2"/>
            <a:endCxn id="23" idx="1"/>
          </p:cNvCxnSpPr>
          <p:nvPr/>
        </p:nvCxnSpPr>
        <p:spPr>
          <a:xfrm rot="5400000" flipV="1">
            <a:off x="8159115" y="4573905"/>
            <a:ext cx="781050" cy="77470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曲线连接符 26"/>
          <p:cNvCxnSpPr>
            <a:stCxn id="23" idx="3"/>
            <a:endCxn id="6" idx="2"/>
          </p:cNvCxnSpPr>
          <p:nvPr/>
        </p:nvCxnSpPr>
        <p:spPr>
          <a:xfrm flipV="1">
            <a:off x="10164445" y="4178300"/>
            <a:ext cx="99695" cy="824865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8765" y="1437640"/>
            <a:ext cx="1647825" cy="417385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610" y="1417320"/>
            <a:ext cx="1727835" cy="4194175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3240405" y="3053080"/>
            <a:ext cx="158750" cy="84137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7997825" y="3086100"/>
            <a:ext cx="158750" cy="84137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3629025" y="1672590"/>
            <a:ext cx="1358900" cy="1087755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3598545" y="1677670"/>
            <a:ext cx="1525905" cy="3175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 b="1"/>
              <a:t>Vehicle Detection</a:t>
            </a:r>
            <a:endParaRPr lang="en-US" altLang="zh-CN" sz="1200" b="1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711575" y="1943100"/>
            <a:ext cx="1199515" cy="772160"/>
          </a:xfrm>
          <a:prstGeom prst="rect">
            <a:avLst/>
          </a:prstGeom>
        </p:spPr>
      </p:pic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3625850" y="2980690"/>
            <a:ext cx="1358900" cy="1087755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3656965" y="2980690"/>
            <a:ext cx="1457325" cy="3175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 b="1"/>
              <a:t>Object Tracking</a:t>
            </a:r>
            <a:endParaRPr lang="en-US" altLang="zh-CN" sz="1200" b="1"/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711575" y="3246120"/>
            <a:ext cx="1193165" cy="772160"/>
          </a:xfrm>
          <a:prstGeom prst="rect">
            <a:avLst/>
          </a:prstGeom>
        </p:spPr>
      </p:pic>
      <p:sp>
        <p:nvSpPr>
          <p:cNvPr id="18" name="矩形 17"/>
          <p:cNvSpPr/>
          <p:nvPr>
            <p:custDataLst>
              <p:tags r:id="rId11"/>
            </p:custDataLst>
          </p:nvPr>
        </p:nvSpPr>
        <p:spPr>
          <a:xfrm>
            <a:off x="3632200" y="4291330"/>
            <a:ext cx="1358900" cy="1087755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711575" y="4646295"/>
            <a:ext cx="603885" cy="67437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4315460" y="4646295"/>
            <a:ext cx="595630" cy="674370"/>
          </a:xfrm>
          <a:prstGeom prst="rect">
            <a:avLst/>
          </a:prstGeom>
        </p:spPr>
      </p:pic>
      <p:sp>
        <p:nvSpPr>
          <p:cNvPr id="21" name="文本框 20"/>
          <p:cNvSpPr txBox="1"/>
          <p:nvPr>
            <p:custDataLst>
              <p:tags r:id="rId16"/>
            </p:custDataLst>
          </p:nvPr>
        </p:nvSpPr>
        <p:spPr>
          <a:xfrm>
            <a:off x="3626485" y="4329430"/>
            <a:ext cx="1431290" cy="3175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 b="1"/>
              <a:t>Re-identification</a:t>
            </a:r>
            <a:endParaRPr lang="en-US" altLang="zh-CN" sz="1200" b="1"/>
          </a:p>
        </p:txBody>
      </p:sp>
      <p:sp>
        <p:nvSpPr>
          <p:cNvPr id="23" name="矩形 22"/>
          <p:cNvSpPr/>
          <p:nvPr>
            <p:custDataLst>
              <p:tags r:id="rId17"/>
            </p:custDataLst>
          </p:nvPr>
        </p:nvSpPr>
        <p:spPr>
          <a:xfrm>
            <a:off x="6275705" y="4324350"/>
            <a:ext cx="1381125" cy="1087755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>
            <p:custDataLst>
              <p:tags r:id="rId18"/>
            </p:custDataLst>
          </p:nvPr>
        </p:nvSpPr>
        <p:spPr>
          <a:xfrm>
            <a:off x="6262370" y="4337685"/>
            <a:ext cx="1377950" cy="421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200" b="1"/>
              <a:t> Traj Inference</a:t>
            </a:r>
            <a:endParaRPr lang="en-US" altLang="zh-CN" sz="1200" b="1"/>
          </a:p>
        </p:txBody>
      </p:sp>
      <p:sp>
        <p:nvSpPr>
          <p:cNvPr id="27" name="矩形 26"/>
          <p:cNvSpPr/>
          <p:nvPr>
            <p:custDataLst>
              <p:tags r:id="rId19"/>
            </p:custDataLst>
          </p:nvPr>
        </p:nvSpPr>
        <p:spPr>
          <a:xfrm>
            <a:off x="6287770" y="3013710"/>
            <a:ext cx="1358900" cy="1087755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>
            <p:custDataLst>
              <p:tags r:id="rId20"/>
            </p:custDataLst>
          </p:nvPr>
        </p:nvSpPr>
        <p:spPr>
          <a:xfrm>
            <a:off x="6179820" y="3020060"/>
            <a:ext cx="1566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200" b="1">
                <a:sym typeface="+mn-ea"/>
              </a:rPr>
              <a:t>Traj </a:t>
            </a:r>
            <a:r>
              <a:rPr lang="en-US" altLang="zh-CN" sz="1200" b="1"/>
              <a:t>Smoothing</a:t>
            </a:r>
            <a:endParaRPr lang="en-US" altLang="zh-CN" sz="1200" b="1"/>
          </a:p>
        </p:txBody>
      </p:sp>
      <p:sp>
        <p:nvSpPr>
          <p:cNvPr id="30" name="矩形 29"/>
          <p:cNvSpPr/>
          <p:nvPr>
            <p:custDataLst>
              <p:tags r:id="rId21"/>
            </p:custDataLst>
          </p:nvPr>
        </p:nvSpPr>
        <p:spPr>
          <a:xfrm>
            <a:off x="6287770" y="1710690"/>
            <a:ext cx="1358900" cy="1087755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>
            <p:custDataLst>
              <p:tags r:id="rId22"/>
            </p:custDataLst>
          </p:nvPr>
        </p:nvSpPr>
        <p:spPr>
          <a:xfrm>
            <a:off x="6123305" y="1715770"/>
            <a:ext cx="1674495" cy="3175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200" b="1"/>
              <a:t>Vehicle Control</a:t>
            </a:r>
            <a:endParaRPr lang="en-US" altLang="zh-CN" sz="1200" b="1"/>
          </a:p>
        </p:txBody>
      </p:sp>
      <p:sp>
        <p:nvSpPr>
          <p:cNvPr id="32" name="圆角矩形 31"/>
          <p:cNvSpPr/>
          <p:nvPr/>
        </p:nvSpPr>
        <p:spPr>
          <a:xfrm>
            <a:off x="3435985" y="1437640"/>
            <a:ext cx="4492625" cy="4140200"/>
          </a:xfrm>
          <a:prstGeom prst="roundRect">
            <a:avLst>
              <a:gd name="adj" fmla="val 5598"/>
            </a:avLst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5124450" y="1620520"/>
            <a:ext cx="2673350" cy="3867785"/>
          </a:xfrm>
          <a:prstGeom prst="roundRect">
            <a:avLst>
              <a:gd name="adj" fmla="val 5725"/>
            </a:avLst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4" name="直接箭头连接符 33"/>
          <p:cNvCxnSpPr/>
          <p:nvPr/>
        </p:nvCxnSpPr>
        <p:spPr>
          <a:xfrm>
            <a:off x="4312920" y="2765425"/>
            <a:ext cx="2540" cy="21971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4304030" y="4076065"/>
            <a:ext cx="2540" cy="21971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flipV="1">
            <a:off x="4996180" y="4867910"/>
            <a:ext cx="1277620" cy="63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H="1" flipV="1">
            <a:off x="6954520" y="4106545"/>
            <a:ext cx="1270" cy="21018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H="1" flipV="1">
            <a:off x="6954520" y="2800985"/>
            <a:ext cx="1270" cy="21018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5236845" y="1845310"/>
            <a:ext cx="11836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Carla World</a:t>
            </a:r>
            <a:endParaRPr lang="en-US" altLang="zh-CN" sz="1200" b="1"/>
          </a:p>
        </p:txBody>
      </p:sp>
      <p:sp>
        <p:nvSpPr>
          <p:cNvPr id="41" name="圆角矩形 40"/>
          <p:cNvSpPr/>
          <p:nvPr/>
        </p:nvSpPr>
        <p:spPr>
          <a:xfrm>
            <a:off x="5191760" y="2319655"/>
            <a:ext cx="982345" cy="45720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5D8FF">
                    <a:alpha val="50000"/>
                  </a:srgb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5191760" y="3017520"/>
            <a:ext cx="982345" cy="45720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5E5E5">
                    <a:alpha val="70000"/>
                  </a:srgb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5191760" y="2400300"/>
            <a:ext cx="981710" cy="421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 b="1"/>
              <a:t>Pedestrian</a:t>
            </a:r>
            <a:endParaRPr lang="en-US" altLang="zh-CN" sz="1200" b="1"/>
          </a:p>
        </p:txBody>
      </p:sp>
      <p:sp>
        <p:nvSpPr>
          <p:cNvPr id="44" name="文本框 43"/>
          <p:cNvSpPr txBox="1"/>
          <p:nvPr/>
        </p:nvSpPr>
        <p:spPr>
          <a:xfrm>
            <a:off x="5090160" y="3115310"/>
            <a:ext cx="11557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 b="1"/>
              <a:t>Architecture</a:t>
            </a:r>
            <a:endParaRPr lang="en-US" altLang="zh-CN" sz="1200" b="1"/>
          </a:p>
        </p:txBody>
      </p:sp>
      <p:sp>
        <p:nvSpPr>
          <p:cNvPr id="45" name="圆角矩形 44"/>
          <p:cNvSpPr/>
          <p:nvPr/>
        </p:nvSpPr>
        <p:spPr>
          <a:xfrm>
            <a:off x="5182870" y="3729355"/>
            <a:ext cx="982345" cy="45720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3BF">
                    <a:alpha val="40000"/>
                  </a:srgb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5124450" y="3795395"/>
            <a:ext cx="1148080" cy="3422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 b="1"/>
              <a:t>Traffic Signs</a:t>
            </a:r>
            <a:endParaRPr lang="en-US" altLang="zh-CN" sz="1200" b="1"/>
          </a:p>
        </p:txBody>
      </p:sp>
      <p:sp>
        <p:nvSpPr>
          <p:cNvPr id="47" name="文本框 46"/>
          <p:cNvSpPr txBox="1"/>
          <p:nvPr/>
        </p:nvSpPr>
        <p:spPr>
          <a:xfrm>
            <a:off x="5543550" y="4110990"/>
            <a:ext cx="397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.</a:t>
            </a:r>
            <a:endParaRPr lang="en-US" altLang="zh-CN" sz="1200" b="1"/>
          </a:p>
          <a:p>
            <a:r>
              <a:rPr lang="en-US" altLang="zh-CN" sz="1200" b="1"/>
              <a:t>.</a:t>
            </a:r>
            <a:endParaRPr lang="en-US" altLang="zh-CN" sz="1200" b="1"/>
          </a:p>
          <a:p>
            <a:r>
              <a:rPr lang="en-US" altLang="zh-CN" sz="1200" b="1"/>
              <a:t>.</a:t>
            </a:r>
            <a:endParaRPr lang="en-US" altLang="zh-CN" sz="1200" b="1"/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54445" y="1990725"/>
            <a:ext cx="1195070" cy="72771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5400000">
            <a:off x="6587490" y="4453255"/>
            <a:ext cx="776605" cy="107886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16200000">
            <a:off x="6559550" y="3090545"/>
            <a:ext cx="777240" cy="113728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101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102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103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104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105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06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07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08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09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1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2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3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4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5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6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7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8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9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21.xml><?xml version="1.0" encoding="utf-8"?>
<p:tagLst xmlns:p="http://schemas.openxmlformats.org/presentationml/2006/main">
  <p:tag name="resource_record_key" val="{&quot;70&quot;:[3312355]}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64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65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66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67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68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69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1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2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3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4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5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6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7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8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9.xml><?xml version="1.0" encoding="utf-8"?>
<p:tagLst xmlns:p="http://schemas.openxmlformats.org/presentationml/2006/main">
  <p:tag name="KSO_WM_DIAGRAM_VIRTUALLY_FRAME" val="{&quot;height&quot;:118.85,&quot;left&quot;:266,&quot;top&quot;:130.95,&quot;width&quot;:242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81.xml><?xml version="1.0" encoding="utf-8"?>
<p:tagLst xmlns:p="http://schemas.openxmlformats.org/presentationml/2006/main">
  <p:tag name="picid" val="{cee05ca7-672b-4615-9f4f-07364cfca706}"/>
  <p:tag name="KSO_WM_DIAGRAM_VIRTUALLY_FRAME" val="{&quot;height&quot;:291.65,&quot;left&quot;:24.9,&quot;top&quot;:95.3,&quot;width&quot;:117.95}"/>
</p:tagLst>
</file>

<file path=ppt/tags/tag82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83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84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85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86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87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88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89.xml><?xml version="1.0" encoding="utf-8"?>
<p:tagLst xmlns:p="http://schemas.openxmlformats.org/presentationml/2006/main">
  <p:tag name="picid" val="{cee05ca7-672b-4615-9f4f-07364cfca706}"/>
  <p:tag name="KSO_WM_DIAGRAM_VIRTUALLY_FRAME" val="{&quot;height&quot;:291.65,&quot;left&quot;:24.9,&quot;top&quot;:95.3,&quot;width&quot;:117.95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91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92.xml><?xml version="1.0" encoding="utf-8"?>
<p:tagLst xmlns:p="http://schemas.openxmlformats.org/presentationml/2006/main">
  <p:tag name="picid" val="{cee05ca7-672b-4615-9f4f-07364cfca706}"/>
  <p:tag name="KSO_WM_DIAGRAM_VIRTUALLY_FRAME" val="{&quot;height&quot;:291.65,&quot;left&quot;:24.9,&quot;top&quot;:95.3,&quot;width&quot;:117.95}"/>
</p:tagLst>
</file>

<file path=ppt/tags/tag93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94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7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98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99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1341</Words>
  <Application>WPS 演示</Application>
  <PresentationFormat>宽屏</PresentationFormat>
  <Paragraphs>203</Paragraphs>
  <Slides>8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14</vt:i4>
      </vt:variant>
      <vt:variant>
        <vt:lpstr>幻灯片标题</vt:lpstr>
      </vt:variant>
      <vt:variant>
        <vt:i4>8</vt:i4>
      </vt:variant>
    </vt:vector>
  </HeadingPairs>
  <TitlesOfParts>
    <vt:vector size="30" baseType="lpstr">
      <vt:lpstr>Arial</vt:lpstr>
      <vt:lpstr>宋体</vt:lpstr>
      <vt:lpstr>Wingdings</vt:lpstr>
      <vt:lpstr>Wingdings</vt:lpstr>
      <vt:lpstr>微软雅黑</vt:lpstr>
      <vt:lpstr>Calibri</vt:lpstr>
      <vt:lpstr>Arial Unicode MS</vt:lpstr>
      <vt:lpstr>WPS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肖鹏飞</cp:lastModifiedBy>
  <cp:revision>177</cp:revision>
  <dcterms:created xsi:type="dcterms:W3CDTF">2019-06-19T02:08:00Z</dcterms:created>
  <dcterms:modified xsi:type="dcterms:W3CDTF">2025-04-11T06:29:24Z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2052-12.1.0.20784</vt:lpwstr>
  </property>
  <property fmtid="{D5CDD505-2E9C-101B-9397-08002B2CF9AE}" pid="3" name="ICV">
    <vt:lpwstr>C3120FC319F6419891E8AFE8382C95E5_11</vt:lpwstr>
  </property>
</Properties>
</file>